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3" r:id="rId5"/>
    <p:sldId id="264" r:id="rId6"/>
    <p:sldId id="259" r:id="rId7"/>
    <p:sldId id="265" r:id="rId8"/>
    <p:sldId id="257" r:id="rId9"/>
    <p:sldId id="262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579F-5565-41ED-B5B1-1588BC750083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5BD-4F41-4EF0-AC1E-548D9D275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8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579F-5565-41ED-B5B1-1588BC750083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5BD-4F41-4EF0-AC1E-548D9D275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5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579F-5565-41ED-B5B1-1588BC750083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5BD-4F41-4EF0-AC1E-548D9D275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7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579F-5565-41ED-B5B1-1588BC750083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5BD-4F41-4EF0-AC1E-548D9D275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1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579F-5565-41ED-B5B1-1588BC750083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5BD-4F41-4EF0-AC1E-548D9D275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5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579F-5565-41ED-B5B1-1588BC750083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5BD-4F41-4EF0-AC1E-548D9D275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1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579F-5565-41ED-B5B1-1588BC750083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5BD-4F41-4EF0-AC1E-548D9D275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8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579F-5565-41ED-B5B1-1588BC750083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5BD-4F41-4EF0-AC1E-548D9D275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8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579F-5565-41ED-B5B1-1588BC750083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5BD-4F41-4EF0-AC1E-548D9D275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8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579F-5565-41ED-B5B1-1588BC750083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5BD-4F41-4EF0-AC1E-548D9D275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579F-5565-41ED-B5B1-1588BC750083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5BD-4F41-4EF0-AC1E-548D9D275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2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7579F-5565-41ED-B5B1-1588BC750083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EC5BD-4F41-4EF0-AC1E-548D9D275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4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birdersheaven.com/wp-content/uploads/2008/09/istock_000006450589medium.jp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hestranger.com/blog/files/2006/12/Drunk-Mai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10"/>
          <a:stretch/>
        </p:blipFill>
        <p:spPr bwMode="auto">
          <a:xfrm>
            <a:off x="1905000" y="1913930"/>
            <a:ext cx="4572000" cy="379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28800" y="1057870"/>
            <a:ext cx="4975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are Drunk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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70903" y="457200"/>
            <a:ext cx="3853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or Not!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6201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600200"/>
            <a:ext cx="55475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Jar is Empty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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 descr="http://images.sodahead.com/polls/000330427/polls_balljar_3502_95876_poll_xlarg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43200"/>
            <a:ext cx="5756824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70903" y="457200"/>
            <a:ext cx="3853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or Not!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619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5127" y="1057870"/>
            <a:ext cx="6004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are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STEALING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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028825"/>
            <a:ext cx="595312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70903" y="457200"/>
            <a:ext cx="3853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or Not!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557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81506" y="1600200"/>
            <a:ext cx="56514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are Sleeping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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460" y="2590800"/>
            <a:ext cx="551253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33600" y="918865"/>
            <a:ext cx="3853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or Not!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619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8308" y="1600200"/>
            <a:ext cx="60778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are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SMOKING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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918865"/>
            <a:ext cx="3853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or Not!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t2.gstatic.com/images?q=tbn:MV-eVnczhhFfKM:http://api.ning.com/files/hcIZXD3UPaOguYGEhKUYfUSWG-zIapu8qL3t4U6-TjOv0UGtElDN7RwgJeLYa1*TiYYTunb1EcLRYYvDhzVZEDvCyXZOD5zS/UglyOldSmokingLady.jpg&amp;t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38400"/>
            <a:ext cx="4969522" cy="354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047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newsmomsneed.marchofdimes.com/wp-content/uploads/2008/11/fighting-ki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2438400"/>
            <a:ext cx="5214094" cy="344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96360" y="1600200"/>
            <a:ext cx="60217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are 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FIGHTING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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918865"/>
            <a:ext cx="3853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or Not!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080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24962" y="1455003"/>
            <a:ext cx="689983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are Armed &amp; 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Ready 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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09800"/>
            <a:ext cx="5008286" cy="375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09800" y="829270"/>
            <a:ext cx="3853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or Not!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6198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inloughborough.com/newsimages/2008/07/images/helping-ha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77122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96570" y="1455003"/>
            <a:ext cx="7356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are Helping Others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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829270"/>
            <a:ext cx="3853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or Not!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425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5186" y="905470"/>
            <a:ext cx="53448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are Praying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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122" name="Picture 2" descr="http://t3.gstatic.com/images?q=tbn:egMPQj1JBK5NpM:http://www.ayesha.thalassemia.com.pk/wp-content/uploads/2009/05/girl-praying.jpg&amp;t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52600"/>
            <a:ext cx="2590800" cy="389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09800" y="381000"/>
            <a:ext cx="3853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or Not!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654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62433" y="1143000"/>
            <a:ext cx="59187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are Watching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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170" name="Picture 2" descr="http://birdersheaven.com/wp-content/uploads/2008/09/istock_000006450589medium-300x199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81200"/>
            <a:ext cx="5029200" cy="333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09799" y="681335"/>
            <a:ext cx="3853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or Not!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8592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84</Words>
  <Application>Microsoft Office PowerPoint</Application>
  <PresentationFormat>On-screen Show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</dc:creator>
  <cp:lastModifiedBy>Robert</cp:lastModifiedBy>
  <cp:revision>8</cp:revision>
  <cp:lastPrinted>2010-11-09T23:45:47Z</cp:lastPrinted>
  <dcterms:created xsi:type="dcterms:W3CDTF">2010-11-09T23:08:09Z</dcterms:created>
  <dcterms:modified xsi:type="dcterms:W3CDTF">2010-11-11T00:35:02Z</dcterms:modified>
</cp:coreProperties>
</file>