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5" r:id="rId8"/>
    <p:sldId id="266" r:id="rId9"/>
    <p:sldId id="267" r:id="rId10"/>
    <p:sldId id="263" r:id="rId11"/>
    <p:sldId id="264" r:id="rId12"/>
  </p:sldIdLst>
  <p:sldSz cx="9906000" cy="6858000" type="A4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07" autoAdjust="0"/>
  </p:normalViewPr>
  <p:slideViewPr>
    <p:cSldViewPr>
      <p:cViewPr varScale="1">
        <p:scale>
          <a:sx n="99" d="100"/>
          <a:sy n="99" d="100"/>
        </p:scale>
        <p:origin x="-90" y="-1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9158-4428-48A5-9EB6-6A959F98B387}" type="datetimeFigureOut">
              <a:rPr lang="en-US" smtClean="0"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BDE7-463E-46AC-BB00-31D0E4A9EF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50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517" y="4495800"/>
            <a:ext cx="43070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Stealing</a:t>
            </a:r>
          </a:p>
        </p:txBody>
      </p:sp>
      <p:pic>
        <p:nvPicPr>
          <p:cNvPr id="1027" name="Picture 3" descr="D:\Church\David_Bible_Quiz\bu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1" y="0"/>
            <a:ext cx="5035551" cy="563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95950" y="4831140"/>
            <a:ext cx="27574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539290" cy="358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Church\David_Bible_Quiz\bul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721" y="3190240"/>
            <a:ext cx="3416009" cy="382524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8286"/>
          <a:stretch>
            <a:fillRect/>
          </a:stretch>
        </p:blipFill>
        <p:spPr bwMode="auto">
          <a:xfrm>
            <a:off x="3709247" y="45720"/>
            <a:ext cx="3445087" cy="31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D:\Church\David_Bible_Quiz\1-cain-abel.jpg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/>
          <a:stretch>
            <a:fillRect/>
          </a:stretch>
        </p:blipFill>
        <p:spPr bwMode="auto">
          <a:xfrm>
            <a:off x="55034" y="3858112"/>
            <a:ext cx="2729653" cy="2964329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 t="2456" b="7917"/>
          <a:stretch>
            <a:fillRect/>
          </a:stretch>
        </p:blipFill>
        <p:spPr bwMode="auto">
          <a:xfrm>
            <a:off x="7297420" y="90556"/>
            <a:ext cx="2432473" cy="38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 l="25758" t="18000" r="18000" b="30000"/>
          <a:stretch>
            <a:fillRect/>
          </a:stretch>
        </p:blipFill>
        <p:spPr bwMode="auto">
          <a:xfrm>
            <a:off x="6218767" y="4118022"/>
            <a:ext cx="3585339" cy="266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27" y="-20320"/>
            <a:ext cx="4853939" cy="3352800"/>
            <a:chOff x="0" y="103390"/>
            <a:chExt cx="8626765" cy="563066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l="11164" t="9639" r="10689"/>
            <a:stretch>
              <a:fillRect/>
            </a:stretch>
          </p:blipFill>
          <p:spPr bwMode="auto">
            <a:xfrm>
              <a:off x="0" y="304800"/>
              <a:ext cx="5405120" cy="542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90546">
              <a:off x="3730237" y="103390"/>
              <a:ext cx="4896528" cy="330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2" t="13442" r="8241"/>
          <a:stretch>
            <a:fillRect/>
          </a:stretch>
        </p:blipFill>
        <p:spPr bwMode="auto">
          <a:xfrm>
            <a:off x="-38524" y="3807961"/>
            <a:ext cx="2933277" cy="325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9635" t="7973" r="15947" b="6977"/>
          <a:stretch>
            <a:fillRect/>
          </a:stretch>
        </p:blipFill>
        <p:spPr bwMode="auto">
          <a:xfrm>
            <a:off x="6967220" y="50800"/>
            <a:ext cx="2927773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fotosearch.com/comp/CRT/CRT466/couple-arguing-man_~15477-23d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6B5BB"/>
              </a:clrFrom>
              <a:clrTo>
                <a:srgbClr val="86B5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5348" y="3810000"/>
            <a:ext cx="4782475" cy="309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l="22318" r="13332"/>
          <a:stretch/>
        </p:blipFill>
        <p:spPr bwMode="auto">
          <a:xfrm>
            <a:off x="803" y="0"/>
            <a:ext cx="487599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03" y="4876800"/>
            <a:ext cx="4738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Cheating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32224" t="18000" r="18000" b="30000"/>
          <a:stretch/>
        </p:blipFill>
        <p:spPr bwMode="auto">
          <a:xfrm>
            <a:off x="5029200" y="0"/>
            <a:ext cx="4871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80012" y="4594684"/>
            <a:ext cx="22781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hurch\David_Bible_Quiz\1-cain-abel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48415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6955" y="4953000"/>
            <a:ext cx="33586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Killing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456" b="7917"/>
          <a:stretch>
            <a:fillRect/>
          </a:stretch>
        </p:blipFill>
        <p:spPr bwMode="auto">
          <a:xfrm>
            <a:off x="5530850" y="0"/>
            <a:ext cx="3797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301317" y="5410200"/>
            <a:ext cx="21643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103390"/>
            <a:ext cx="9345662" cy="5630660"/>
            <a:chOff x="0" y="103390"/>
            <a:chExt cx="8626765" cy="563066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 l="11164" t="9639" r="10689"/>
            <a:stretch>
              <a:fillRect/>
            </a:stretch>
          </p:blipFill>
          <p:spPr bwMode="auto">
            <a:xfrm>
              <a:off x="0" y="304800"/>
              <a:ext cx="5405120" cy="542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90546">
              <a:off x="3730237" y="103390"/>
              <a:ext cx="4896528" cy="330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0" y="5327809"/>
            <a:ext cx="9811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Blasphemy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2" t="13442" r="8241"/>
          <a:stretch>
            <a:fillRect/>
          </a:stretch>
        </p:blipFill>
        <p:spPr bwMode="auto">
          <a:xfrm>
            <a:off x="165100" y="304800"/>
            <a:ext cx="48704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572000"/>
            <a:ext cx="4293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Adultery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9635" t="7973" r="15947" b="6977"/>
          <a:stretch>
            <a:fillRect/>
          </a:stretch>
        </p:blipFill>
        <p:spPr bwMode="auto">
          <a:xfrm>
            <a:off x="5173133" y="0"/>
            <a:ext cx="4732867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671358" y="5411450"/>
            <a:ext cx="32993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Selfish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search.com/comp/CRT/CRT466/couple-arguing-man_~15477-23d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6B5BB"/>
              </a:clrFrom>
              <a:clrTo>
                <a:srgbClr val="86B5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51" y="0"/>
            <a:ext cx="8284912" cy="535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550" y="4965700"/>
            <a:ext cx="88372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Accusing / Hateful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5080" y="5257800"/>
            <a:ext cx="41921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Drinking</a:t>
            </a:r>
            <a:endParaRPr lang="en-US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M:\Church\IPad_Pictures\Kids\Dr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6172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2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5334000"/>
            <a:ext cx="42482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Smoking</a:t>
            </a:r>
            <a:endParaRPr lang="en-US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M:\Church\IPad_Pictures\Kids\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7467600" cy="55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2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5573" y="5334000"/>
            <a:ext cx="53463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Gamboling</a:t>
            </a:r>
            <a:endParaRPr lang="en-US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www.casinopoker365.com/wp-content/uploads/2011/01/gambling-addic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450"/>
            <a:ext cx="7162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6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</Words>
  <Application>Microsoft Office PowerPoint</Application>
  <PresentationFormat>A4 Paper (210x297 mm)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</dc:creator>
  <cp:lastModifiedBy>Robert</cp:lastModifiedBy>
  <cp:revision>16</cp:revision>
  <dcterms:created xsi:type="dcterms:W3CDTF">2009-03-24T02:10:44Z</dcterms:created>
  <dcterms:modified xsi:type="dcterms:W3CDTF">2011-04-06T23:43:07Z</dcterms:modified>
</cp:coreProperties>
</file>