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98" autoAdjust="0"/>
  </p:normalViewPr>
  <p:slideViewPr>
    <p:cSldViewPr>
      <p:cViewPr varScale="1">
        <p:scale>
          <a:sx n="89" d="100"/>
          <a:sy n="89" d="100"/>
        </p:scale>
        <p:origin x="-318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0505-A087-499D-A25B-9A490B9CFA26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979-AF28-4454-AA5B-39E04AB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0505-A087-499D-A25B-9A490B9CFA26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979-AF28-4454-AA5B-39E04AB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0505-A087-499D-A25B-9A490B9CFA26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979-AF28-4454-AA5B-39E04AB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0505-A087-499D-A25B-9A490B9CFA26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979-AF28-4454-AA5B-39E04AB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0505-A087-499D-A25B-9A490B9CFA26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979-AF28-4454-AA5B-39E04AB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0505-A087-499D-A25B-9A490B9CFA26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979-AF28-4454-AA5B-39E04AB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0505-A087-499D-A25B-9A490B9CFA26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979-AF28-4454-AA5B-39E04AB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0505-A087-499D-A25B-9A490B9CFA26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979-AF28-4454-AA5B-39E04AB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0505-A087-499D-A25B-9A490B9CFA26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979-AF28-4454-AA5B-39E04AB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0505-A087-499D-A25B-9A490B9CFA26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979-AF28-4454-AA5B-39E04AB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0505-A087-499D-A25B-9A490B9CFA26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979-AF28-4454-AA5B-39E04AB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C0505-A087-499D-A25B-9A490B9CFA26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CA979-AF28-4454-AA5B-39E04AB4C2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685800"/>
            <a:ext cx="274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Many people around the world suffer from persecution.</a:t>
            </a:r>
          </a:p>
          <a:p>
            <a:endParaRPr lang="en-US" sz="1600" dirty="0" smtClean="0"/>
          </a:p>
          <a:p>
            <a:r>
              <a:rPr lang="en-US" sz="1600" dirty="0" smtClean="0"/>
              <a:t>In Rome, people were fed to hungry lions for their beliefs. 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Forms of Persecution: In America, social persecution would happen 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0" y="68759"/>
            <a:ext cx="29386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Persecution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3601" y="152400"/>
            <a:ext cx="3761999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</dc:creator>
  <cp:lastModifiedBy>Robert</cp:lastModifiedBy>
  <cp:revision>2</cp:revision>
  <dcterms:created xsi:type="dcterms:W3CDTF">2010-05-23T21:01:39Z</dcterms:created>
  <dcterms:modified xsi:type="dcterms:W3CDTF">2010-05-23T21:23:08Z</dcterms:modified>
</cp:coreProperties>
</file>