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95" r:id="rId4"/>
    <p:sldId id="259" r:id="rId5"/>
    <p:sldId id="296" r:id="rId6"/>
    <p:sldId id="267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8" r:id="rId21"/>
    <p:sldId id="276" r:id="rId22"/>
    <p:sldId id="277" r:id="rId23"/>
    <p:sldId id="283" r:id="rId24"/>
    <p:sldId id="279" r:id="rId25"/>
    <p:sldId id="280" r:id="rId26"/>
    <p:sldId id="307" r:id="rId27"/>
    <p:sldId id="308" r:id="rId28"/>
    <p:sldId id="297" r:id="rId29"/>
    <p:sldId id="281" r:id="rId30"/>
    <p:sldId id="282" r:id="rId31"/>
    <p:sldId id="284" r:id="rId32"/>
    <p:sldId id="285" r:id="rId33"/>
    <p:sldId id="287" r:id="rId34"/>
    <p:sldId id="288" r:id="rId35"/>
    <p:sldId id="286" r:id="rId36"/>
    <p:sldId id="289" r:id="rId37"/>
    <p:sldId id="290" r:id="rId38"/>
    <p:sldId id="291" r:id="rId39"/>
    <p:sldId id="292" r:id="rId40"/>
    <p:sldId id="293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294" r:id="rId49"/>
    <p:sldId id="306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AB8A"/>
    <a:srgbClr val="96643A"/>
    <a:srgbClr val="E4CDB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242" autoAdjust="0"/>
    <p:restoredTop sz="94660"/>
  </p:normalViewPr>
  <p:slideViewPr>
    <p:cSldViewPr>
      <p:cViewPr varScale="1">
        <p:scale>
          <a:sx n="91" d="100"/>
          <a:sy n="91" d="100"/>
        </p:scale>
        <p:origin x="-8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7441-3A5E-4C64-9370-2D23927E9E87}" type="datetimeFigureOut">
              <a:rPr lang="en-US" smtClean="0"/>
              <a:pPr/>
              <a:t>9/30/2008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7523-8A2F-4C0F-88D9-D458FADFB3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7441-3A5E-4C64-9370-2D23927E9E87}" type="datetimeFigureOut">
              <a:rPr lang="en-US" smtClean="0"/>
              <a:pPr/>
              <a:t>9/30/2008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7523-8A2F-4C0F-88D9-D458FADFB3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7441-3A5E-4C64-9370-2D23927E9E87}" type="datetimeFigureOut">
              <a:rPr lang="en-US" smtClean="0"/>
              <a:pPr/>
              <a:t>9/30/2008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7523-8A2F-4C0F-88D9-D458FADFB3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7441-3A5E-4C64-9370-2D23927E9E87}" type="datetimeFigureOut">
              <a:rPr lang="en-US" smtClean="0"/>
              <a:pPr/>
              <a:t>9/30/2008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7523-8A2F-4C0F-88D9-D458FADFB3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7441-3A5E-4C64-9370-2D23927E9E87}" type="datetimeFigureOut">
              <a:rPr lang="en-US" smtClean="0"/>
              <a:pPr/>
              <a:t>9/30/2008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7523-8A2F-4C0F-88D9-D458FADFB3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7441-3A5E-4C64-9370-2D23927E9E87}" type="datetimeFigureOut">
              <a:rPr lang="en-US" smtClean="0"/>
              <a:pPr/>
              <a:t>9/30/2008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7523-8A2F-4C0F-88D9-D458FADFB3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7441-3A5E-4C64-9370-2D23927E9E87}" type="datetimeFigureOut">
              <a:rPr lang="en-US" smtClean="0"/>
              <a:pPr/>
              <a:t>9/30/2008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7523-8A2F-4C0F-88D9-D458FADFB3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7441-3A5E-4C64-9370-2D23927E9E87}" type="datetimeFigureOut">
              <a:rPr lang="en-US" smtClean="0"/>
              <a:pPr/>
              <a:t>9/30/2008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7523-8A2F-4C0F-88D9-D458FADFB3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7441-3A5E-4C64-9370-2D23927E9E87}" type="datetimeFigureOut">
              <a:rPr lang="en-US" smtClean="0"/>
              <a:pPr/>
              <a:t>9/30/2008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7523-8A2F-4C0F-88D9-D458FADFB3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7441-3A5E-4C64-9370-2D23927E9E87}" type="datetimeFigureOut">
              <a:rPr lang="en-US" smtClean="0"/>
              <a:pPr/>
              <a:t>9/30/2008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7523-8A2F-4C0F-88D9-D458FADFB3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7441-3A5E-4C64-9370-2D23927E9E87}" type="datetimeFigureOut">
              <a:rPr lang="en-US" smtClean="0"/>
              <a:pPr/>
              <a:t>9/30/2008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7523-8A2F-4C0F-88D9-D458FADFB3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57441-3A5E-4C64-9370-2D23927E9E87}" type="datetimeFigureOut">
              <a:rPr lang="en-US" smtClean="0"/>
              <a:pPr/>
              <a:t>9/30/2008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97523-8A2F-4C0F-88D9-D458FADFB3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wmf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8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nusports.cn/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www.thargnar.com/backgrounds/book_background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" y="0"/>
            <a:ext cx="9170973" cy="6858000"/>
          </a:xfrm>
          <a:prstGeom prst="rect">
            <a:avLst/>
          </a:prstGeom>
          <a:noFill/>
        </p:spPr>
      </p:pic>
      <p:pic>
        <p:nvPicPr>
          <p:cNvPr id="23556" name="Picture 4" descr="C:\Documents and Settings\Robert Brownell\Local Settings\Temporary Internet Files\FrontPageTempDir\wpe5.gi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190999" y="-23884"/>
            <a:ext cx="4490545" cy="683721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4CDBA">
              <a:alpha val="5372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304800"/>
            <a:ext cx="562628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000" b="1" cap="none" spc="50" dirty="0" smtClean="0">
                <a:ln w="11430">
                  <a:solidFill>
                    <a:srgbClr val="96643A"/>
                  </a:solidFill>
                </a:ln>
                <a:solidFill>
                  <a:srgbClr val="D2AB8A"/>
                </a:solidFill>
                <a:effectLst>
                  <a:glow rad="101600">
                    <a:srgbClr val="96643A">
                      <a:alpha val="6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Knowledge</a:t>
            </a:r>
          </a:p>
          <a:p>
            <a:r>
              <a:rPr lang="en-US" sz="8000" b="1" spc="50" dirty="0" smtClean="0">
                <a:ln w="11430">
                  <a:solidFill>
                    <a:srgbClr val="96643A"/>
                  </a:solidFill>
                </a:ln>
                <a:solidFill>
                  <a:srgbClr val="D2AB8A"/>
                </a:solidFill>
                <a:effectLst>
                  <a:glow rad="101600">
                    <a:srgbClr val="96643A">
                      <a:alpha val="6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Wisdom</a:t>
            </a:r>
            <a:endParaRPr lang="en-US" sz="8000" b="1" cap="none" spc="50" dirty="0">
              <a:ln w="11430">
                <a:solidFill>
                  <a:srgbClr val="96643A"/>
                </a:solidFill>
              </a:ln>
              <a:solidFill>
                <a:srgbClr val="D2AB8A"/>
              </a:solidFill>
              <a:effectLst>
                <a:glow rad="101600">
                  <a:srgbClr val="96643A">
                    <a:alpha val="60000"/>
                  </a:srgb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5562600"/>
            <a:ext cx="85041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is the difference?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www.thargnar.com/backgrounds/book_background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" y="0"/>
            <a:ext cx="9170973" cy="6858000"/>
          </a:xfrm>
          <a:prstGeom prst="rect">
            <a:avLst/>
          </a:prstGeom>
          <a:noFill/>
        </p:spPr>
      </p:pic>
      <p:pic>
        <p:nvPicPr>
          <p:cNvPr id="23556" name="Picture 4" descr="C:\Documents and Settings\Robert Brownell\Local Settings\Temporary Internet Files\FrontPageTempDir\wpe5.gi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190999" y="-23884"/>
            <a:ext cx="4490545" cy="683721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4CDBA">
              <a:alpha val="5372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304800" y="0"/>
            <a:ext cx="5626284" cy="68634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en-US" sz="8800" b="1" spc="50" dirty="0" smtClean="0">
              <a:ln w="11430">
                <a:solidFill>
                  <a:srgbClr val="96643A"/>
                </a:solidFill>
              </a:ln>
              <a:solidFill>
                <a:srgbClr val="D2AB8A"/>
              </a:solidFill>
              <a:effectLst>
                <a:glow rad="101600">
                  <a:srgbClr val="96643A">
                    <a:alpha val="60000"/>
                  </a:srgb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8800" b="1" spc="50" dirty="0" smtClean="0">
                <a:ln w="11430">
                  <a:solidFill>
                    <a:srgbClr val="96643A"/>
                  </a:solidFill>
                </a:ln>
                <a:solidFill>
                  <a:srgbClr val="D2AB8A"/>
                </a:solidFill>
                <a:effectLst>
                  <a:glow rad="101600">
                    <a:srgbClr val="96643A">
                      <a:alpha val="6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Wisdom</a:t>
            </a:r>
          </a:p>
          <a:p>
            <a:endParaRPr lang="en-US" sz="8800" b="1" cap="none" spc="50" dirty="0">
              <a:ln w="11430">
                <a:solidFill>
                  <a:srgbClr val="96643A"/>
                </a:solidFill>
              </a:ln>
              <a:solidFill>
                <a:srgbClr val="D2AB8A"/>
              </a:solidFill>
              <a:effectLst>
                <a:glow rad="101600">
                  <a:srgbClr val="96643A">
                    <a:alpha val="60000"/>
                  </a:srgb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8800" b="1" cap="none" spc="50" dirty="0" smtClean="0">
                <a:ln w="11430">
                  <a:solidFill>
                    <a:srgbClr val="96643A"/>
                  </a:solidFill>
                </a:ln>
                <a:solidFill>
                  <a:srgbClr val="D2AB8A"/>
                </a:solidFill>
                <a:effectLst>
                  <a:glow rad="101600">
                    <a:srgbClr val="96643A">
                      <a:alpha val="6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Knowledge</a:t>
            </a:r>
          </a:p>
          <a:p>
            <a:endParaRPr lang="en-US" sz="8800" b="1" cap="none" spc="50" dirty="0">
              <a:ln w="11430">
                <a:solidFill>
                  <a:srgbClr val="96643A"/>
                </a:solidFill>
              </a:ln>
              <a:solidFill>
                <a:srgbClr val="D2AB8A"/>
              </a:solidFill>
              <a:effectLst>
                <a:glow rad="101600">
                  <a:srgbClr val="96643A">
                    <a:alpha val="60000"/>
                  </a:srgb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8392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So it is better to get</a:t>
            </a:r>
          </a:p>
          <a:p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</a:t>
            </a:r>
            <a:endParaRPr lang="en-US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www.thargnar.com/backgrounds/book_background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" y="0"/>
            <a:ext cx="9170973" cy="6858000"/>
          </a:xfrm>
          <a:prstGeom prst="rect">
            <a:avLst/>
          </a:prstGeom>
          <a:noFill/>
        </p:spPr>
      </p:pic>
      <p:pic>
        <p:nvPicPr>
          <p:cNvPr id="23556" name="Picture 4" descr="C:\Documents and Settings\Robert Brownell\Local Settings\Temporary Internet Files\FrontPageTempDir\wpe5.gi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190999" y="-23884"/>
            <a:ext cx="4490545" cy="683721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4CDBA">
              <a:alpha val="5372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8392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 is the difference between a </a:t>
            </a:r>
            <a:r>
              <a:rPr lang="en-US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WISE</a:t>
            </a:r>
            <a:r>
              <a:rPr lang="en-US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man and a </a:t>
            </a:r>
            <a:r>
              <a:rPr lang="en-US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FOOL</a:t>
            </a:r>
            <a:r>
              <a:rPr lang="en-US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</a:p>
          <a:p>
            <a:endParaRPr lang="en-US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How can you tell</a:t>
            </a:r>
            <a:b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them apart?</a:t>
            </a:r>
            <a:endParaRPr lang="en-US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www.thargnar.com/backgrounds/book_background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" y="0"/>
            <a:ext cx="9170973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4CDBA">
              <a:alpha val="5372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pic>
        <p:nvPicPr>
          <p:cNvPr id="43010" name="Picture 2" descr="C:\Documents and Settings\Robert Brownell\Local Settings\Temporary Internet Files\Content.IE5\BWAGAR4C\bd05765_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208283"/>
            <a:ext cx="5334000" cy="5497317"/>
          </a:xfrm>
          <a:prstGeom prst="rect">
            <a:avLst/>
          </a:prstGeom>
          <a:noFill/>
        </p:spPr>
      </p:pic>
      <p:pic>
        <p:nvPicPr>
          <p:cNvPr id="43011" name="Picture 3" descr="C:\Documents and Settings\Robert Brownell\Local Settings\Temporary Internet Files\Content.IE5\03FN8NCB\j0436295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-228600"/>
            <a:ext cx="2819400" cy="2819400"/>
          </a:xfrm>
          <a:prstGeom prst="rect">
            <a:avLst/>
          </a:prstGeom>
          <a:noFill/>
        </p:spPr>
      </p:pic>
      <p:pic>
        <p:nvPicPr>
          <p:cNvPr id="43012" name="Picture 4" descr="C:\Documents and Settings\Robert Brownell\Local Settings\Temporary Internet Files\Content.IE5\7E5GWFN0\j0424784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52400"/>
            <a:ext cx="3231977" cy="29718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52400" y="5675086"/>
            <a:ext cx="853440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Which one does he want?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www.thargnar.com/backgrounds/book_background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" y="0"/>
            <a:ext cx="9170973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4CDBA">
              <a:alpha val="5372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pic>
        <p:nvPicPr>
          <p:cNvPr id="43011" name="Picture 3" descr="C:\Documents and Settings\Robert Brownell\Local Settings\Temporary Internet Files\Content.IE5\03FN8NCB\j0436295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-228600"/>
            <a:ext cx="2819400" cy="2819400"/>
          </a:xfrm>
          <a:prstGeom prst="rect">
            <a:avLst/>
          </a:prstGeom>
          <a:noFill/>
        </p:spPr>
      </p:pic>
      <p:pic>
        <p:nvPicPr>
          <p:cNvPr id="43012" name="Picture 4" descr="C:\Documents and Settings\Robert Brownell\Local Settings\Temporary Internet Files\Content.IE5\7E5GWFN0\j0424784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3231977" cy="2971800"/>
          </a:xfrm>
          <a:prstGeom prst="rect">
            <a:avLst/>
          </a:prstGeom>
          <a:noFill/>
        </p:spPr>
      </p:pic>
      <p:pic>
        <p:nvPicPr>
          <p:cNvPr id="44034" name="Picture 2" descr="C:\Documents and Settings\Robert Brownell\Local Settings\Temporary Internet Files\Content.IE5\7E5GWFN0\j0398159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1518600"/>
            <a:ext cx="4648200" cy="5339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52400" y="5675086"/>
            <a:ext cx="8534400" cy="9848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Which one does she want?</a:t>
            </a:r>
            <a:endParaRPr lang="en-US" sz="5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www.thargnar.com/backgrounds/book_background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" y="0"/>
            <a:ext cx="9170973" cy="6858000"/>
          </a:xfrm>
          <a:prstGeom prst="rect">
            <a:avLst/>
          </a:prstGeom>
          <a:noFill/>
        </p:spPr>
      </p:pic>
      <p:pic>
        <p:nvPicPr>
          <p:cNvPr id="23556" name="Picture 4" descr="C:\Documents and Settings\Robert Brownell\Local Settings\Temporary Internet Files\FrontPageTempDir\wpe5.gi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190999" y="-23884"/>
            <a:ext cx="4490545" cy="683721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4CDBA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66800" y="-152400"/>
            <a:ext cx="694074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u="sng" cap="none" spc="50" dirty="0" smtClean="0">
                <a:ln w="11430">
                  <a:solidFill>
                    <a:srgbClr val="96643A"/>
                  </a:solidFill>
                </a:ln>
                <a:solidFill>
                  <a:srgbClr val="D2AB8A"/>
                </a:solidFill>
                <a:effectLst>
                  <a:glow rad="101600">
                    <a:srgbClr val="96643A">
                      <a:alpha val="6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Fool</a:t>
            </a:r>
            <a:r>
              <a:rPr lang="en-US" sz="9600" b="1" cap="none" spc="50" dirty="0" smtClean="0">
                <a:ln w="11430">
                  <a:solidFill>
                    <a:srgbClr val="96643A"/>
                  </a:solidFill>
                </a:ln>
                <a:solidFill>
                  <a:srgbClr val="D2AB8A"/>
                </a:solidFill>
                <a:effectLst>
                  <a:glow rad="101600">
                    <a:srgbClr val="96643A">
                      <a:alpha val="6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      </a:t>
            </a:r>
            <a:r>
              <a:rPr lang="en-US" sz="9600" b="1" u="sng" cap="none" spc="50" dirty="0" smtClean="0">
                <a:ln w="11430">
                  <a:solidFill>
                    <a:srgbClr val="96643A"/>
                  </a:solidFill>
                </a:ln>
                <a:solidFill>
                  <a:srgbClr val="D2AB8A"/>
                </a:solidFill>
                <a:effectLst>
                  <a:glow rad="101600">
                    <a:srgbClr val="96643A">
                      <a:alpha val="6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Wise</a:t>
            </a:r>
            <a:endParaRPr lang="en-US" sz="9600" b="1" u="sng" cap="none" spc="50" dirty="0">
              <a:ln w="11430">
                <a:solidFill>
                  <a:srgbClr val="96643A"/>
                </a:solidFill>
              </a:ln>
              <a:solidFill>
                <a:srgbClr val="D2AB8A"/>
              </a:solidFill>
              <a:effectLst>
                <a:glow rad="101600">
                  <a:srgbClr val="96643A">
                    <a:alpha val="60000"/>
                  </a:srgb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09600"/>
            <a:ext cx="43434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Blind</a:t>
            </a:r>
            <a:b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Does not know where he is going, can not see the future, </a:t>
            </a:r>
            <a:b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impatient and wants everything now.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43400" y="1191161"/>
            <a:ext cx="4419600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Vision</a:t>
            </a:r>
            <a:b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Knows where he is going, </a:t>
            </a:r>
            <a:b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Carefully considers the future, patient,  willing to wait. </a:t>
            </a:r>
            <a:endParaRPr lang="en-US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www.thargnar.com/backgrounds/book_background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" y="0"/>
            <a:ext cx="9170973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4CDBA">
              <a:alpha val="5372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058" name="Picture 2" descr="C:\Documents and Settings\Robert Brownell\Local Settings\Temporary Internet Files\Content.IE5\7E5GWFN0\j0436211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52400"/>
            <a:ext cx="4267200" cy="5791200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3429000" y="0"/>
            <a:ext cx="3468850" cy="6705600"/>
            <a:chOff x="4038600" y="228600"/>
            <a:chExt cx="3468850" cy="6456571"/>
          </a:xfrm>
        </p:grpSpPr>
        <p:sp>
          <p:nvSpPr>
            <p:cNvPr id="13" name="Diagonal Stripe 12"/>
            <p:cNvSpPr/>
            <p:nvPr/>
          </p:nvSpPr>
          <p:spPr>
            <a:xfrm>
              <a:off x="4847604" y="534642"/>
              <a:ext cx="2629264" cy="6068522"/>
            </a:xfrm>
            <a:prstGeom prst="diagStripe">
              <a:avLst>
                <a:gd name="adj" fmla="val 93251"/>
              </a:avLst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Chord 11"/>
            <p:cNvSpPr/>
            <p:nvPr/>
          </p:nvSpPr>
          <p:spPr>
            <a:xfrm rot="16200000">
              <a:off x="3938734" y="5472924"/>
              <a:ext cx="1312113" cy="1112381"/>
            </a:xfrm>
            <a:prstGeom prst="chord">
              <a:avLst>
                <a:gd name="adj1" fmla="val 5628080"/>
                <a:gd name="adj2" fmla="val 16200000"/>
              </a:avLst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Magnetic Disk 15"/>
            <p:cNvSpPr/>
            <p:nvPr/>
          </p:nvSpPr>
          <p:spPr>
            <a:xfrm rot="1411957">
              <a:off x="7080910" y="415266"/>
              <a:ext cx="345127" cy="832887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Magnetic Disk 13"/>
            <p:cNvSpPr/>
            <p:nvPr/>
          </p:nvSpPr>
          <p:spPr>
            <a:xfrm rot="1411957">
              <a:off x="7162323" y="228600"/>
              <a:ext cx="345127" cy="832887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5059" name="Picture 3" descr="C:\Documents and Settings\Robert Brownell\Local Settings\Temporary Internet Files\Content.IE5\KO83W4ST\j0410245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28600"/>
            <a:ext cx="2133600" cy="2756098"/>
          </a:xfrm>
          <a:prstGeom prst="rect">
            <a:avLst/>
          </a:prstGeom>
          <a:noFill/>
        </p:spPr>
      </p:pic>
      <p:pic>
        <p:nvPicPr>
          <p:cNvPr id="45060" name="Picture 4" descr="C:\Documents and Settings\Robert Brownell\Local Settings\Temporary Internet Files\Content.IE5\2K5GC7G4\j0410243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685800"/>
            <a:ext cx="2037237" cy="3048000"/>
          </a:xfrm>
          <a:prstGeom prst="rect">
            <a:avLst/>
          </a:prstGeom>
          <a:noFill/>
        </p:spPr>
      </p:pic>
      <p:pic>
        <p:nvPicPr>
          <p:cNvPr id="45061" name="Picture 5" descr="C:\Documents and Settings\Robert Brownell\Local Settings\Temporary Internet Files\Content.IE5\Y06B59P1\j0411502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5867399" y="4000385"/>
            <a:ext cx="2754313" cy="2857615"/>
          </a:xfrm>
          <a:prstGeom prst="rect">
            <a:avLst/>
          </a:prstGeom>
          <a:noFill/>
        </p:spPr>
      </p:pic>
      <p:pic>
        <p:nvPicPr>
          <p:cNvPr id="45062" name="Picture 6" descr="C:\Documents and Settings\Robert Brownell\Local Settings\Temporary Internet Files\Content.IE5\KTFHEK9Q\j0411488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304800" y="4220216"/>
            <a:ext cx="2667000" cy="2496573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2563648" y="0"/>
            <a:ext cx="360855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r>
              <a:rPr lang="en-US" sz="7200" b="1" cap="none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</a:t>
            </a:r>
            <a:r>
              <a:rPr lang="en-U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Room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www.thargnar.com/backgrounds/book_background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" y="0"/>
            <a:ext cx="9170973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4CDBA">
              <a:alpha val="5372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058" name="Picture 2" descr="C:\Documents and Settings\Robert Brownell\Local Settings\Temporary Internet Files\Content.IE5\7E5GWFN0\j0436211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52400"/>
            <a:ext cx="4267200" cy="5791200"/>
          </a:xfrm>
          <a:prstGeom prst="rect">
            <a:avLst/>
          </a:prstGeom>
          <a:noFill/>
        </p:spPr>
      </p:pic>
      <p:grpSp>
        <p:nvGrpSpPr>
          <p:cNvPr id="2" name="Group 16"/>
          <p:cNvGrpSpPr/>
          <p:nvPr/>
        </p:nvGrpSpPr>
        <p:grpSpPr>
          <a:xfrm>
            <a:off x="3429000" y="0"/>
            <a:ext cx="3468850" cy="6705600"/>
            <a:chOff x="4038600" y="228600"/>
            <a:chExt cx="3468850" cy="6456571"/>
          </a:xfrm>
        </p:grpSpPr>
        <p:sp>
          <p:nvSpPr>
            <p:cNvPr id="13" name="Diagonal Stripe 12"/>
            <p:cNvSpPr/>
            <p:nvPr/>
          </p:nvSpPr>
          <p:spPr>
            <a:xfrm>
              <a:off x="4847604" y="534642"/>
              <a:ext cx="2629264" cy="6068522"/>
            </a:xfrm>
            <a:prstGeom prst="diagStripe">
              <a:avLst>
                <a:gd name="adj" fmla="val 93251"/>
              </a:avLst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Chord 11"/>
            <p:cNvSpPr/>
            <p:nvPr/>
          </p:nvSpPr>
          <p:spPr>
            <a:xfrm rot="16200000">
              <a:off x="3938734" y="5472924"/>
              <a:ext cx="1312113" cy="1112381"/>
            </a:xfrm>
            <a:prstGeom prst="chord">
              <a:avLst>
                <a:gd name="adj1" fmla="val 5628080"/>
                <a:gd name="adj2" fmla="val 16200000"/>
              </a:avLst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Magnetic Disk 15"/>
            <p:cNvSpPr/>
            <p:nvPr/>
          </p:nvSpPr>
          <p:spPr>
            <a:xfrm rot="1411957">
              <a:off x="7080910" y="415266"/>
              <a:ext cx="345127" cy="832887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Magnetic Disk 13"/>
            <p:cNvSpPr/>
            <p:nvPr/>
          </p:nvSpPr>
          <p:spPr>
            <a:xfrm rot="1411957">
              <a:off x="7162323" y="228600"/>
              <a:ext cx="345127" cy="832887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2354749" y="0"/>
            <a:ext cx="38174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7200" b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nd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Room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6082" name="Picture 2" descr="C:\Documents and Settings\Robert Brownell\Local Settings\Temporary Internet Files\Content.IE5\W5MFBDKY\j0410247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152400"/>
            <a:ext cx="2549769" cy="2514600"/>
          </a:xfrm>
          <a:prstGeom prst="rect">
            <a:avLst/>
          </a:prstGeom>
          <a:noFill/>
        </p:spPr>
      </p:pic>
      <p:pic>
        <p:nvPicPr>
          <p:cNvPr id="46083" name="Picture 3" descr="C:\Documents and Settings\Robert Brownell\Local Settings\Temporary Internet Files\Content.IE5\BWAGAR4C\j0410249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4328711"/>
            <a:ext cx="2667000" cy="2529289"/>
          </a:xfrm>
          <a:prstGeom prst="rect">
            <a:avLst/>
          </a:prstGeom>
          <a:noFill/>
        </p:spPr>
      </p:pic>
      <p:pic>
        <p:nvPicPr>
          <p:cNvPr id="46084" name="Picture 4" descr="C:\Documents and Settings\Robert Brownell\Local Settings\Temporary Internet Files\Content.IE5\9N6DSXGP\pe06925_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4191000"/>
            <a:ext cx="2286000" cy="2495825"/>
          </a:xfrm>
          <a:prstGeom prst="rect">
            <a:avLst/>
          </a:prstGeom>
          <a:noFill/>
        </p:spPr>
      </p:pic>
      <p:pic>
        <p:nvPicPr>
          <p:cNvPr id="46085" name="Picture 5" descr="C:\Documents and Settings\Robert Brownell\Local Settings\Temporary Internet Files\Content.IE5\ZMIM793V\pe06912_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6385092" y="990600"/>
            <a:ext cx="2301708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www.thargnar.com/backgrounds/book_background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" y="0"/>
            <a:ext cx="9170973" cy="6858000"/>
          </a:xfrm>
          <a:prstGeom prst="rect">
            <a:avLst/>
          </a:prstGeom>
          <a:noFill/>
        </p:spPr>
      </p:pic>
      <p:pic>
        <p:nvPicPr>
          <p:cNvPr id="23556" name="Picture 4" descr="C:\Documents and Settings\Robert Brownell\Local Settings\Temporary Internet Files\FrontPageTempDir\wpe5.gi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190999" y="-23884"/>
            <a:ext cx="4490545" cy="683721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4CDBA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66800" y="-152400"/>
            <a:ext cx="694074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u="sng" cap="none" spc="50" dirty="0" smtClean="0">
                <a:ln w="11430">
                  <a:solidFill>
                    <a:srgbClr val="96643A"/>
                  </a:solidFill>
                </a:ln>
                <a:solidFill>
                  <a:srgbClr val="D2AB8A"/>
                </a:solidFill>
                <a:effectLst>
                  <a:glow rad="101600">
                    <a:srgbClr val="96643A">
                      <a:alpha val="6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Fool</a:t>
            </a:r>
            <a:r>
              <a:rPr lang="en-US" sz="9600" b="1" cap="none" spc="50" dirty="0" smtClean="0">
                <a:ln w="11430">
                  <a:solidFill>
                    <a:srgbClr val="96643A"/>
                  </a:solidFill>
                </a:ln>
                <a:solidFill>
                  <a:srgbClr val="D2AB8A"/>
                </a:solidFill>
                <a:effectLst>
                  <a:glow rad="101600">
                    <a:srgbClr val="96643A">
                      <a:alpha val="6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      </a:t>
            </a:r>
            <a:r>
              <a:rPr lang="en-US" sz="9600" b="1" u="sng" cap="none" spc="50" dirty="0" smtClean="0">
                <a:ln w="11430">
                  <a:solidFill>
                    <a:srgbClr val="96643A"/>
                  </a:solidFill>
                </a:ln>
                <a:solidFill>
                  <a:srgbClr val="D2AB8A"/>
                </a:solidFill>
                <a:effectLst>
                  <a:glow rad="101600">
                    <a:srgbClr val="96643A">
                      <a:alpha val="6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Wise</a:t>
            </a:r>
            <a:endParaRPr lang="en-US" sz="9600" b="1" u="sng" cap="none" spc="50" dirty="0">
              <a:ln w="11430">
                <a:solidFill>
                  <a:srgbClr val="96643A"/>
                </a:solidFill>
              </a:ln>
              <a:solidFill>
                <a:srgbClr val="D2AB8A"/>
              </a:solidFill>
              <a:effectLst>
                <a:glow rad="101600">
                  <a:srgbClr val="96643A">
                    <a:alpha val="60000"/>
                  </a:srgb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713363"/>
            <a:ext cx="4343400" cy="47705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Blind</a:t>
            </a:r>
            <a:b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8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Selfish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Only thinks about Himself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95800" y="1191161"/>
            <a:ext cx="4419600" cy="42165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Vision</a:t>
            </a:r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8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Caring</a:t>
            </a:r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Thinks about other People</a:t>
            </a:r>
            <a:endParaRPr lang="en-US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www.thargnar.com/backgrounds/book_background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" y="0"/>
            <a:ext cx="9170973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4CDBA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108" name="Picture 4" descr="http://israelnewsletter.com/wp-content/uploads/george-w-bush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24200" y="0"/>
            <a:ext cx="2286000" cy="3306754"/>
          </a:xfrm>
          <a:prstGeom prst="rect">
            <a:avLst/>
          </a:prstGeom>
          <a:noFill/>
        </p:spPr>
      </p:pic>
      <p:pic>
        <p:nvPicPr>
          <p:cNvPr id="47110" name="Picture 6" descr="http://news.xinhuanet.com/english/2007-10/22/xinsrc_082100422220871823241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" y="609600"/>
            <a:ext cx="2101832" cy="2590800"/>
          </a:xfrm>
          <a:prstGeom prst="rect">
            <a:avLst/>
          </a:prstGeom>
          <a:noFill/>
        </p:spPr>
      </p:pic>
      <p:pic>
        <p:nvPicPr>
          <p:cNvPr id="47112" name="Picture 8" descr="http://www.hb.xinhuanet.com/auto/2007-03/22/xin_5703042209575785414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78100" y="533400"/>
            <a:ext cx="2251917" cy="2819400"/>
          </a:xfrm>
          <a:prstGeom prst="rect">
            <a:avLst/>
          </a:prstGeom>
          <a:noFill/>
        </p:spPr>
      </p:pic>
      <p:pic>
        <p:nvPicPr>
          <p:cNvPr id="47114" name="Picture 10" descr="http://sports.nubb.com/img/200609/1158107521-00913Yao-Ming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48400" y="3581400"/>
            <a:ext cx="2286000" cy="3124201"/>
          </a:xfrm>
          <a:prstGeom prst="rect">
            <a:avLst/>
          </a:prstGeom>
          <a:noFill/>
        </p:spPr>
      </p:pic>
      <p:pic>
        <p:nvPicPr>
          <p:cNvPr id="47116" name="Picture 12" descr="http://www.lakewoodconferences.com/direct/dbimage/50297750/Dining_Table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12040" y="3429000"/>
            <a:ext cx="4512560" cy="2743200"/>
          </a:xfrm>
          <a:prstGeom prst="rect">
            <a:avLst/>
          </a:prstGeom>
          <a:noFill/>
        </p:spPr>
      </p:pic>
      <p:pic>
        <p:nvPicPr>
          <p:cNvPr id="47118" name="Picture 14" descr="http://www.create.hk/wp-content/uploads/2008/01/bill-clinton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52400" y="3581400"/>
            <a:ext cx="1863587" cy="2428875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178405" y="5996970"/>
            <a:ext cx="6069995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Taking the Seat of Honor</a:t>
            </a:r>
            <a:endParaRPr lang="en-US" sz="4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www.thargnar.com/backgrounds/book_background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" y="0"/>
            <a:ext cx="9170973" cy="6858000"/>
          </a:xfrm>
          <a:prstGeom prst="rect">
            <a:avLst/>
          </a:prstGeom>
          <a:noFill/>
        </p:spPr>
      </p:pic>
      <p:pic>
        <p:nvPicPr>
          <p:cNvPr id="23556" name="Picture 4" descr="C:\Documents and Settings\Robert Brownell\Local Settings\Temporary Internet Files\FrontPageTempDir\wpe5.gi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190999" y="-23884"/>
            <a:ext cx="4490545" cy="683721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4CDBA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66800" y="-152400"/>
            <a:ext cx="694074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u="sng" cap="none" spc="50" dirty="0" smtClean="0">
                <a:ln w="11430">
                  <a:solidFill>
                    <a:srgbClr val="96643A"/>
                  </a:solidFill>
                </a:ln>
                <a:solidFill>
                  <a:srgbClr val="D2AB8A"/>
                </a:solidFill>
                <a:effectLst>
                  <a:glow rad="101600">
                    <a:srgbClr val="96643A">
                      <a:alpha val="6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Fool</a:t>
            </a:r>
            <a:r>
              <a:rPr lang="en-US" sz="9600" b="1" cap="none" spc="50" dirty="0" smtClean="0">
                <a:ln w="11430">
                  <a:solidFill>
                    <a:srgbClr val="96643A"/>
                  </a:solidFill>
                </a:ln>
                <a:solidFill>
                  <a:srgbClr val="D2AB8A"/>
                </a:solidFill>
                <a:effectLst>
                  <a:glow rad="101600">
                    <a:srgbClr val="96643A">
                      <a:alpha val="6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      </a:t>
            </a:r>
            <a:r>
              <a:rPr lang="en-US" sz="9600" b="1" u="sng" cap="none" spc="50" dirty="0" smtClean="0">
                <a:ln w="11430">
                  <a:solidFill>
                    <a:srgbClr val="96643A"/>
                  </a:solidFill>
                </a:ln>
                <a:solidFill>
                  <a:srgbClr val="D2AB8A"/>
                </a:solidFill>
                <a:effectLst>
                  <a:glow rad="101600">
                    <a:srgbClr val="96643A">
                      <a:alpha val="6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Wise</a:t>
            </a:r>
            <a:endParaRPr lang="en-US" sz="9600" b="1" u="sng" cap="none" spc="50" dirty="0">
              <a:ln w="11430">
                <a:solidFill>
                  <a:srgbClr val="96643A"/>
                </a:solidFill>
              </a:ln>
              <a:solidFill>
                <a:srgbClr val="D2AB8A"/>
              </a:solidFill>
              <a:effectLst>
                <a:glow rad="101600">
                  <a:srgbClr val="96643A">
                    <a:alpha val="60000"/>
                  </a:srgb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713363"/>
            <a:ext cx="43434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Blind</a:t>
            </a:r>
            <a:b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Selfish</a:t>
            </a:r>
          </a:p>
          <a:p>
            <a:pPr algn="ctr"/>
            <a:r>
              <a:rPr lang="en-US" sz="8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Proud</a:t>
            </a:r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Will Lift himself up, But other people will Lower him.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95800" y="1191161"/>
            <a:ext cx="441960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Vision</a:t>
            </a:r>
            <a:b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Caring</a:t>
            </a:r>
          </a:p>
          <a:p>
            <a:pPr algn="ctr"/>
            <a:r>
              <a:rPr lang="en-US" sz="8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Humble</a:t>
            </a:r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Will Lower himself, Other people will Lift him up.</a:t>
            </a:r>
            <a:endParaRPr 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www.thargnar.com/backgrounds/book_background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" y="0"/>
            <a:ext cx="9170973" cy="6858000"/>
          </a:xfrm>
          <a:prstGeom prst="rect">
            <a:avLst/>
          </a:prstGeom>
          <a:noFill/>
        </p:spPr>
      </p:pic>
      <p:pic>
        <p:nvPicPr>
          <p:cNvPr id="23556" name="Picture 4" descr="C:\Documents and Settings\Robert Brownell\Local Settings\Temporary Internet Files\FrontPageTempDir\wpe5.gi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190999" y="-23884"/>
            <a:ext cx="4490545" cy="683721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4CDBA">
              <a:alpha val="5372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0"/>
            <a:ext cx="5626284" cy="48013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000" b="1" cap="none" spc="50" dirty="0" smtClean="0">
                <a:ln w="11430">
                  <a:solidFill>
                    <a:srgbClr val="96643A"/>
                  </a:solidFill>
                </a:ln>
                <a:solidFill>
                  <a:srgbClr val="D2AB8A"/>
                </a:solidFill>
                <a:effectLst>
                  <a:glow rad="101600">
                    <a:srgbClr val="96643A">
                      <a:alpha val="6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Knowledge</a:t>
            </a:r>
          </a:p>
          <a:p>
            <a:endParaRPr lang="en-US" sz="6000" b="1" spc="50" dirty="0" smtClean="0">
              <a:ln w="11430">
                <a:solidFill>
                  <a:srgbClr val="96643A"/>
                </a:solidFill>
              </a:ln>
              <a:solidFill>
                <a:srgbClr val="D2AB8A"/>
              </a:solidFill>
              <a:effectLst>
                <a:glow rad="101600">
                  <a:srgbClr val="96643A">
                    <a:alpha val="60000"/>
                  </a:srgb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8000" b="1" spc="50" dirty="0">
              <a:ln w="11430">
                <a:solidFill>
                  <a:srgbClr val="96643A"/>
                </a:solidFill>
              </a:ln>
              <a:solidFill>
                <a:srgbClr val="D2AB8A"/>
              </a:solidFill>
              <a:effectLst>
                <a:glow rad="101600">
                  <a:srgbClr val="96643A">
                    <a:alpha val="60000"/>
                  </a:srgb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8000" b="1" spc="50" dirty="0" smtClean="0">
                <a:ln w="11430">
                  <a:solidFill>
                    <a:srgbClr val="96643A"/>
                  </a:solidFill>
                </a:ln>
                <a:solidFill>
                  <a:srgbClr val="D2AB8A"/>
                </a:solidFill>
                <a:effectLst>
                  <a:glow rad="101600">
                    <a:srgbClr val="96643A">
                      <a:alpha val="6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Wisdom</a:t>
            </a:r>
            <a:endParaRPr lang="en-US" sz="8000" b="1" cap="none" spc="50" dirty="0">
              <a:ln w="11430">
                <a:solidFill>
                  <a:srgbClr val="96643A"/>
                </a:solidFill>
              </a:ln>
              <a:solidFill>
                <a:srgbClr val="D2AB8A"/>
              </a:solidFill>
              <a:effectLst>
                <a:glow rad="101600">
                  <a:srgbClr val="96643A">
                    <a:alpha val="60000"/>
                  </a:srgb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210270"/>
            <a:ext cx="51925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-Feeds your Mind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4635641"/>
            <a:ext cx="5916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-Feeds your Heart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www.thargnar.com/backgrounds/book_background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" y="0"/>
            <a:ext cx="9170973" cy="6858000"/>
          </a:xfrm>
          <a:prstGeom prst="rect">
            <a:avLst/>
          </a:prstGeom>
          <a:noFill/>
        </p:spPr>
      </p:pic>
      <p:pic>
        <p:nvPicPr>
          <p:cNvPr id="23556" name="Picture 4" descr="C:\Documents and Settings\Robert Brownell\Local Settings\Temporary Internet Files\FrontPageTempDir\wpe5.gi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190999" y="-23884"/>
            <a:ext cx="4490545" cy="683721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4CDBA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1791" y="609600"/>
            <a:ext cx="8468809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is the</a:t>
            </a:r>
            <a:b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Cost of</a:t>
            </a:r>
          </a:p>
          <a:p>
            <a:pPr algn="ctr"/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Foolishness?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www.thargnar.com/backgrounds/book_background2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" y="0"/>
            <a:ext cx="9170973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4CDBA">
              <a:alpha val="5372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pic>
        <p:nvPicPr>
          <p:cNvPr id="56324" name="Picture 4" descr="http://www.rogerwendell.com/images/acupuncture/car_accident_in_chi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098" y="1061545"/>
            <a:ext cx="8238771" cy="5508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1676400" y="0"/>
            <a:ext cx="583082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Car Accident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95718" y="5904928"/>
            <a:ext cx="55250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Foolishness Costs Lives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7620000" y="304800"/>
          <a:ext cx="914400" cy="714375"/>
        </p:xfrm>
        <a:graphic>
          <a:graphicData uri="http://schemas.openxmlformats.org/presentationml/2006/ole">
            <p:oleObj spid="_x0000_s3074" name="Package" showAsIcon="1" r:id="rId5" imgW="914400" imgH="714240" progId="Package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www.thargnar.com/backgrounds/book_background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" y="0"/>
            <a:ext cx="9170973" cy="6858000"/>
          </a:xfrm>
          <a:prstGeom prst="rect">
            <a:avLst/>
          </a:prstGeom>
          <a:noFill/>
        </p:spPr>
      </p:pic>
      <p:pic>
        <p:nvPicPr>
          <p:cNvPr id="23556" name="Picture 4" descr="C:\Documents and Settings\Robert Brownell\Local Settings\Temporary Internet Files\FrontPageTempDir\wpe5.gi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190999" y="-23884"/>
            <a:ext cx="4490545" cy="683721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4CDBA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66800" y="-152400"/>
            <a:ext cx="694074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u="sng" cap="none" spc="50" dirty="0" smtClean="0">
                <a:ln w="11430">
                  <a:solidFill>
                    <a:srgbClr val="96643A"/>
                  </a:solidFill>
                </a:ln>
                <a:solidFill>
                  <a:srgbClr val="D2AB8A"/>
                </a:solidFill>
                <a:effectLst>
                  <a:glow rad="101600">
                    <a:srgbClr val="96643A">
                      <a:alpha val="6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Fool</a:t>
            </a:r>
            <a:r>
              <a:rPr lang="en-US" sz="9600" b="1" cap="none" spc="50" dirty="0" smtClean="0">
                <a:ln w="11430">
                  <a:solidFill>
                    <a:srgbClr val="96643A"/>
                  </a:solidFill>
                </a:ln>
                <a:solidFill>
                  <a:srgbClr val="D2AB8A"/>
                </a:solidFill>
                <a:effectLst>
                  <a:glow rad="101600">
                    <a:srgbClr val="96643A">
                      <a:alpha val="6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      </a:t>
            </a:r>
            <a:r>
              <a:rPr lang="en-US" sz="9600" b="1" u="sng" cap="none" spc="50" dirty="0" smtClean="0">
                <a:ln w="11430">
                  <a:solidFill>
                    <a:srgbClr val="96643A"/>
                  </a:solidFill>
                </a:ln>
                <a:solidFill>
                  <a:srgbClr val="D2AB8A"/>
                </a:solidFill>
                <a:effectLst>
                  <a:glow rad="101600">
                    <a:srgbClr val="96643A">
                      <a:alpha val="6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Wise</a:t>
            </a:r>
            <a:endParaRPr lang="en-US" sz="9600" b="1" u="sng" cap="none" spc="50" dirty="0">
              <a:ln w="11430">
                <a:solidFill>
                  <a:srgbClr val="96643A"/>
                </a:solidFill>
              </a:ln>
              <a:solidFill>
                <a:srgbClr val="D2AB8A"/>
              </a:solidFill>
              <a:effectLst>
                <a:glow rad="101600">
                  <a:srgbClr val="96643A">
                    <a:alpha val="60000"/>
                  </a:srgb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33400"/>
            <a:ext cx="4343400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Blind, Selfish, </a:t>
            </a:r>
          </a:p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Proud</a:t>
            </a:r>
          </a:p>
          <a:p>
            <a:pPr algn="ctr"/>
            <a:r>
              <a:rPr lang="en-US" sz="8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Fearful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Ruled by Fear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43400" y="1191161"/>
            <a:ext cx="441960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Vision, Caring</a:t>
            </a:r>
          </a:p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Humble</a:t>
            </a:r>
          </a:p>
          <a:p>
            <a:pPr algn="ctr"/>
            <a:r>
              <a:rPr lang="en-US" sz="8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Brave</a:t>
            </a:r>
          </a:p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Not controlled by fear, but Loving.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www.thargnar.com/backgrounds/book_background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" y="0"/>
            <a:ext cx="9170973" cy="6858000"/>
          </a:xfrm>
          <a:prstGeom prst="rect">
            <a:avLst/>
          </a:prstGeom>
          <a:noFill/>
        </p:spPr>
      </p:pic>
      <p:pic>
        <p:nvPicPr>
          <p:cNvPr id="23556" name="Picture 4" descr="C:\Documents and Settings\Robert Brownell\Local Settings\Temporary Internet Files\FrontPageTempDir\wpe5.gi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190999" y="-23884"/>
            <a:ext cx="4490545" cy="683721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4CDBA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-152400"/>
            <a:ext cx="8686800" cy="69249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4400" b="1" u="sng" cap="none" spc="50" dirty="0" smtClean="0">
                <a:ln w="11430">
                  <a:solidFill>
                    <a:srgbClr val="96643A"/>
                  </a:solidFill>
                </a:ln>
                <a:solidFill>
                  <a:srgbClr val="D2AB8A"/>
                </a:solidFill>
                <a:effectLst>
                  <a:glow rad="101600">
                    <a:srgbClr val="96643A">
                      <a:alpha val="6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Love</a:t>
            </a:r>
          </a:p>
          <a:p>
            <a:pPr algn="ctr"/>
            <a:r>
              <a:rPr lang="en-US" sz="10000" b="1" spc="50" dirty="0">
                <a:ln w="11430">
                  <a:solidFill>
                    <a:srgbClr val="96643A"/>
                  </a:solidFill>
                </a:ln>
                <a:solidFill>
                  <a:srgbClr val="D2AB8A"/>
                </a:solidFill>
                <a:effectLst>
                  <a:glow rad="101600">
                    <a:srgbClr val="96643A">
                      <a:alpha val="6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en-US" sz="10000" b="1" cap="none" spc="50" dirty="0" smtClean="0">
                <a:ln w="11430">
                  <a:solidFill>
                    <a:srgbClr val="96643A"/>
                  </a:solidFill>
                </a:ln>
                <a:solidFill>
                  <a:srgbClr val="D2AB8A"/>
                </a:solidFill>
                <a:effectLst>
                  <a:glow rad="101600">
                    <a:srgbClr val="96643A">
                      <a:alpha val="6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s the</a:t>
            </a:r>
            <a:br>
              <a:rPr lang="en-US" sz="10000" b="1" cap="none" spc="50" dirty="0" smtClean="0">
                <a:ln w="11430">
                  <a:solidFill>
                    <a:srgbClr val="96643A"/>
                  </a:solidFill>
                </a:ln>
                <a:solidFill>
                  <a:srgbClr val="D2AB8A"/>
                </a:solidFill>
                <a:effectLst>
                  <a:glow rad="101600">
                    <a:srgbClr val="96643A">
                      <a:alpha val="6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10000" b="1" cap="none" spc="50" dirty="0" smtClean="0">
                <a:ln w="11430">
                  <a:solidFill>
                    <a:srgbClr val="96643A"/>
                  </a:solidFill>
                </a:ln>
                <a:solidFill>
                  <a:srgbClr val="D2AB8A"/>
                </a:solidFill>
                <a:effectLst>
                  <a:glow rad="101600">
                    <a:srgbClr val="96643A">
                      <a:alpha val="6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Highest</a:t>
            </a:r>
          </a:p>
          <a:p>
            <a:pPr algn="ctr"/>
            <a:r>
              <a:rPr lang="en-US" sz="10000" b="1" cap="none" spc="50" dirty="0" smtClean="0">
                <a:ln w="11430">
                  <a:solidFill>
                    <a:srgbClr val="96643A"/>
                  </a:solidFill>
                </a:ln>
                <a:solidFill>
                  <a:srgbClr val="D2AB8A"/>
                </a:solidFill>
                <a:effectLst>
                  <a:glow rad="101600">
                    <a:srgbClr val="96643A">
                      <a:alpha val="6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Wisdom</a:t>
            </a:r>
            <a:endParaRPr lang="en-US" sz="10000" b="1" cap="none" spc="50" dirty="0">
              <a:ln w="11430">
                <a:solidFill>
                  <a:srgbClr val="96643A"/>
                </a:solidFill>
              </a:ln>
              <a:solidFill>
                <a:srgbClr val="D2AB8A"/>
              </a:solidFill>
              <a:effectLst>
                <a:glow rad="101600">
                  <a:srgbClr val="96643A">
                    <a:alpha val="60000"/>
                  </a:srgb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www.thargnar.com/backgrounds/book_background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" y="0"/>
            <a:ext cx="9170973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4CDBA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69526" y="184721"/>
            <a:ext cx="855406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is the difference </a:t>
            </a:r>
          </a:p>
          <a:p>
            <a:pPr algn="ctr"/>
            <a:r>
              <a:rPr lang="en-US" altLang="zh-CN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etween these 2 people?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9394" name="Picture 2" descr="http://www.marshu.com/articles/images-website/articles/americas-next-top-model/antm-americas-next-top-model-4-naima/naima-americas-next-top-model-season-four-antm-4-winn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690" y="2042750"/>
            <a:ext cx="3657600" cy="4615226"/>
          </a:xfrm>
          <a:prstGeom prst="rect">
            <a:avLst/>
          </a:prstGeom>
          <a:noFill/>
        </p:spPr>
      </p:pic>
      <p:pic>
        <p:nvPicPr>
          <p:cNvPr id="59396" name="Picture 4" descr="http://i47.photobucket.com/albums/f193/missgod/mother_teres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080260"/>
            <a:ext cx="3429000" cy="458724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655630" y="5681632"/>
            <a:ext cx="33113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Movie Star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10200" y="5105400"/>
            <a:ext cx="23695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Mother</a:t>
            </a:r>
          </a:p>
          <a:p>
            <a:pPr algn="ctr"/>
            <a:r>
              <a:rPr lang="en-US" altLang="zh-CN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Teresa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www.thargnar.com/backgrounds/book_background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" y="0"/>
            <a:ext cx="9170973" cy="6858000"/>
          </a:xfrm>
          <a:prstGeom prst="rect">
            <a:avLst/>
          </a:prstGeom>
          <a:noFill/>
        </p:spPr>
      </p:pic>
      <p:pic>
        <p:nvPicPr>
          <p:cNvPr id="23556" name="Picture 4" descr="C:\Documents and Settings\Robert Brownell\Local Settings\Temporary Internet Files\FrontPageTempDir\wpe5.gi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190999" y="-23884"/>
            <a:ext cx="4490545" cy="683721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4CDBA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66800" y="-152400"/>
            <a:ext cx="694074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u="sng" cap="none" spc="50" dirty="0" smtClean="0">
                <a:ln w="11430">
                  <a:solidFill>
                    <a:srgbClr val="96643A"/>
                  </a:solidFill>
                </a:ln>
                <a:solidFill>
                  <a:srgbClr val="D2AB8A"/>
                </a:solidFill>
                <a:effectLst>
                  <a:glow rad="101600">
                    <a:srgbClr val="96643A">
                      <a:alpha val="6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Fool</a:t>
            </a:r>
            <a:r>
              <a:rPr lang="en-US" sz="9600" b="1" cap="none" spc="50" dirty="0" smtClean="0">
                <a:ln w="11430">
                  <a:solidFill>
                    <a:srgbClr val="96643A"/>
                  </a:solidFill>
                </a:ln>
                <a:solidFill>
                  <a:srgbClr val="D2AB8A"/>
                </a:solidFill>
                <a:effectLst>
                  <a:glow rad="101600">
                    <a:srgbClr val="96643A">
                      <a:alpha val="6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      </a:t>
            </a:r>
            <a:r>
              <a:rPr lang="en-US" sz="9600" b="1" u="sng" cap="none" spc="50" dirty="0" smtClean="0">
                <a:ln w="11430">
                  <a:solidFill>
                    <a:srgbClr val="96643A"/>
                  </a:solidFill>
                </a:ln>
                <a:solidFill>
                  <a:srgbClr val="D2AB8A"/>
                </a:solidFill>
                <a:effectLst>
                  <a:glow rad="101600">
                    <a:srgbClr val="96643A">
                      <a:alpha val="6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Wise</a:t>
            </a:r>
            <a:endParaRPr lang="en-US" sz="9600" b="1" u="sng" cap="none" spc="50" dirty="0">
              <a:ln w="11430">
                <a:solidFill>
                  <a:srgbClr val="96643A"/>
                </a:solidFill>
              </a:ln>
              <a:solidFill>
                <a:srgbClr val="D2AB8A"/>
              </a:solidFill>
              <a:effectLst>
                <a:glow rad="101600">
                  <a:srgbClr val="96643A">
                    <a:alpha val="60000"/>
                  </a:srgb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33400"/>
            <a:ext cx="4343400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Blind, Selfish, </a:t>
            </a:r>
          </a:p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Proud, Fearful</a:t>
            </a:r>
          </a:p>
          <a:p>
            <a:pPr algn="ctr"/>
            <a:r>
              <a:rPr lang="en-US" sz="48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48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8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Beautiful </a:t>
            </a:r>
            <a:r>
              <a:rPr lang="en-US" sz="48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 the Outside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43400" y="1191161"/>
            <a:ext cx="4419600" cy="43088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Vision, Caring</a:t>
            </a:r>
          </a:p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Humble, Brave, Loving</a:t>
            </a:r>
          </a:p>
          <a:p>
            <a:pPr algn="ctr"/>
            <a:r>
              <a:rPr lang="en-US" sz="8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Beautiful </a:t>
            </a:r>
            <a:r>
              <a:rPr lang="en-US" sz="54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on the Inside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www.thargnar.com/backgrounds/book_background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" y="0"/>
            <a:ext cx="9170973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4CDBA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8763000" cy="23544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fool will show you his trophies and tell you of his great victories, so that you will honor him.</a:t>
            </a:r>
            <a:endParaRPr lang="en-US" sz="4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74997"/>
            <a:ext cx="3581400" cy="4430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lum bright="-10000" contrast="-10000"/>
          </a:blip>
          <a:srcRect b="30081"/>
          <a:stretch>
            <a:fillRect/>
          </a:stretch>
        </p:blipFill>
        <p:spPr bwMode="auto">
          <a:xfrm>
            <a:off x="4641058" y="2286000"/>
            <a:ext cx="4005417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www.thargnar.com/backgrounds/book_background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" y="0"/>
            <a:ext cx="9170973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4CDBA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-152400"/>
            <a:ext cx="8763000" cy="23544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But a wise man will tell you of his great failures, so that you may learn from them.</a:t>
            </a:r>
            <a:endParaRPr lang="en-US" sz="49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799" y="2131529"/>
            <a:ext cx="4343401" cy="4650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" y="0"/>
            <a:ext cx="9170973" cy="6858001"/>
            <a:chOff x="-1" y="0"/>
            <a:chExt cx="9170973" cy="6858001"/>
          </a:xfrm>
        </p:grpSpPr>
        <p:pic>
          <p:nvPicPr>
            <p:cNvPr id="23558" name="Picture 6" descr="http://www.thargnar.com/backgrounds/book_background2.jpg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-1" y="0"/>
              <a:ext cx="9170973" cy="6858000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E4CDBA">
                <a:alpha val="6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7826" name="Picture 2" descr="Chelsea - Duff 2006 art print by Maxi Posters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2649141" cy="3810000"/>
            </a:xfrm>
            <a:prstGeom prst="rect">
              <a:avLst/>
            </a:prstGeom>
            <a:noFill/>
          </p:spPr>
        </p:pic>
        <p:pic>
          <p:nvPicPr>
            <p:cNvPr id="77832" name="Picture 8" descr="Harry Poster by vball * LoveR.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3810001"/>
              <a:ext cx="2853034" cy="3048000"/>
            </a:xfrm>
            <a:prstGeom prst="rect">
              <a:avLst/>
            </a:prstGeom>
            <a:noFill/>
          </p:spPr>
        </p:pic>
        <p:sp>
          <p:nvSpPr>
            <p:cNvPr id="14" name="Rectangle 13"/>
            <p:cNvSpPr/>
            <p:nvPr/>
          </p:nvSpPr>
          <p:spPr>
            <a:xfrm>
              <a:off x="2819400" y="3351074"/>
              <a:ext cx="3657599" cy="18928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6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Popular </a:t>
              </a:r>
              <a:br>
                <a:rPr lang="en-US" sz="6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</a:br>
              <a:r>
                <a:rPr lang="en-US" sz="51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Wall Posters</a:t>
              </a:r>
              <a:endParaRPr lang="en-US" sz="51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pic>
          <p:nvPicPr>
            <p:cNvPr id="21506" name="Picture 2" descr="Body Builder Muscle Man by foundphotoslj."/>
            <p:cNvPicPr>
              <a:picLocks noChangeAspect="1" noChangeArrowheads="1"/>
            </p:cNvPicPr>
            <p:nvPr/>
          </p:nvPicPr>
          <p:blipFill>
            <a:blip r:embed="rId5"/>
            <a:srcRect l="25125" t="1600" r="9548" b="50400"/>
            <a:stretch>
              <a:fillRect/>
            </a:stretch>
          </p:blipFill>
          <p:spPr bwMode="auto">
            <a:xfrm>
              <a:off x="2667000" y="0"/>
              <a:ext cx="4038600" cy="3352800"/>
            </a:xfrm>
            <a:prstGeom prst="rect">
              <a:avLst/>
            </a:prstGeom>
            <a:noFill/>
          </p:spPr>
        </p:pic>
        <p:pic>
          <p:nvPicPr>
            <p:cNvPr id="21508" name="Picture 4" descr="s sport jordan dunk"/>
            <p:cNvPicPr>
              <a:picLocks noChangeAspect="1" noChangeArrowheads="1"/>
            </p:cNvPicPr>
            <p:nvPr/>
          </p:nvPicPr>
          <p:blipFill>
            <a:blip r:embed="rId6"/>
            <a:srcRect b="17067"/>
            <a:stretch>
              <a:fillRect/>
            </a:stretch>
          </p:blipFill>
          <p:spPr bwMode="auto">
            <a:xfrm>
              <a:off x="6400800" y="3389971"/>
              <a:ext cx="2743200" cy="3468029"/>
            </a:xfrm>
            <a:prstGeom prst="rect">
              <a:avLst/>
            </a:prstGeom>
            <a:noFill/>
          </p:spPr>
        </p:pic>
        <p:pic>
          <p:nvPicPr>
            <p:cNvPr id="21510" name="Picture 6" descr="http://rds.yahoo.com/_ylt=A0S020nwi.FIsc8A.LijzbkF/SIG=1290oc0o2/EXP=1222827376/**http%3A/www.celebguru.org/images/britney_spears123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705600" y="0"/>
              <a:ext cx="2438400" cy="3371088"/>
            </a:xfrm>
            <a:prstGeom prst="rect">
              <a:avLst/>
            </a:prstGeom>
            <a:noFill/>
          </p:spPr>
        </p:pic>
      </p:grpSp>
      <p:sp>
        <p:nvSpPr>
          <p:cNvPr id="11" name="Rectangle 10"/>
          <p:cNvSpPr/>
          <p:nvPr/>
        </p:nvSpPr>
        <p:spPr>
          <a:xfrm>
            <a:off x="2775978" y="5410200"/>
            <a:ext cx="362482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What’s the pattern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www.thargnar.com/backgrounds/book_background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" y="0"/>
            <a:ext cx="9170973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4CDBA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-1" y="0"/>
            <a:ext cx="8818179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An Airplane stewardess spills hot coffee on your pants.</a:t>
            </a:r>
            <a:endParaRPr lang="en-US" sz="5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442" name="Picture 2" descr="http://static.howstuffworks.com/gif/airline-crew-attendant-coffe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828800"/>
            <a:ext cx="5814181" cy="46482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867400" y="1744717"/>
            <a:ext cx="3079531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How does a </a:t>
            </a:r>
            <a:r>
              <a:rPr lang="en-US" sz="48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Foolish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person react?</a:t>
            </a:r>
          </a:p>
          <a:p>
            <a:pPr algn="ctr"/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How does a </a:t>
            </a:r>
            <a:r>
              <a:rPr lang="en-US" sz="48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</a:t>
            </a:r>
            <a:r>
              <a:rPr lang="en-US" sz="48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ise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person react?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www.thargnar.com/backgrounds/book_background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" y="0"/>
            <a:ext cx="9170973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4CDBA">
              <a:alpha val="5372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4754" name="Picture 2" descr="http://daveyboyd.com/wp-content/uploads/2007/09/sand-castl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731290" cy="4038600"/>
          </a:xfrm>
          <a:prstGeom prst="rect">
            <a:avLst/>
          </a:prstGeom>
          <a:noFill/>
        </p:spPr>
      </p:pic>
      <p:pic>
        <p:nvPicPr>
          <p:cNvPr id="74756" name="Picture 4" descr="http://upload.wikimedia.org/wikipedia/commons/a/af/All_Gizah_Pyramid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962400"/>
            <a:ext cx="5715000" cy="28956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495800" y="0"/>
            <a:ext cx="4495800" cy="51706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is the difference between these 2 Structures?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www.thargnar.com/backgrounds/book_background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" y="0"/>
            <a:ext cx="9170973" cy="6858000"/>
          </a:xfrm>
          <a:prstGeom prst="rect">
            <a:avLst/>
          </a:prstGeom>
          <a:noFill/>
        </p:spPr>
      </p:pic>
      <p:pic>
        <p:nvPicPr>
          <p:cNvPr id="23556" name="Picture 4" descr="C:\Documents and Settings\Robert Brownell\Local Settings\Temporary Internet Files\FrontPageTempDir\wpe5.gi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190999" y="-23884"/>
            <a:ext cx="4490545" cy="683721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4CDBA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66800" y="-152400"/>
            <a:ext cx="694074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u="sng" cap="none" spc="50" dirty="0" smtClean="0">
                <a:ln w="11430">
                  <a:solidFill>
                    <a:srgbClr val="96643A"/>
                  </a:solidFill>
                </a:ln>
                <a:solidFill>
                  <a:srgbClr val="D2AB8A"/>
                </a:solidFill>
                <a:effectLst>
                  <a:glow rad="101600">
                    <a:srgbClr val="96643A">
                      <a:alpha val="6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Fool</a:t>
            </a:r>
            <a:r>
              <a:rPr lang="en-US" sz="9600" b="1" cap="none" spc="50" dirty="0" smtClean="0">
                <a:ln w="11430">
                  <a:solidFill>
                    <a:srgbClr val="96643A"/>
                  </a:solidFill>
                </a:ln>
                <a:solidFill>
                  <a:srgbClr val="D2AB8A"/>
                </a:solidFill>
                <a:effectLst>
                  <a:glow rad="101600">
                    <a:srgbClr val="96643A">
                      <a:alpha val="6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      </a:t>
            </a:r>
            <a:r>
              <a:rPr lang="en-US" sz="9600" b="1" u="sng" cap="none" spc="50" dirty="0" smtClean="0">
                <a:ln w="11430">
                  <a:solidFill>
                    <a:srgbClr val="96643A"/>
                  </a:solidFill>
                </a:ln>
                <a:solidFill>
                  <a:srgbClr val="D2AB8A"/>
                </a:solidFill>
                <a:effectLst>
                  <a:glow rad="101600">
                    <a:srgbClr val="96643A">
                      <a:alpha val="6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Wise</a:t>
            </a:r>
            <a:endParaRPr lang="en-US" sz="9600" b="1" u="sng" cap="none" spc="50" dirty="0">
              <a:ln w="11430">
                <a:solidFill>
                  <a:srgbClr val="96643A"/>
                </a:solidFill>
              </a:ln>
              <a:solidFill>
                <a:srgbClr val="D2AB8A"/>
              </a:solidFill>
              <a:effectLst>
                <a:glow rad="101600">
                  <a:srgbClr val="96643A">
                    <a:alpha val="60000"/>
                  </a:srgb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33400"/>
            <a:ext cx="4343400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Blind, Selfish, </a:t>
            </a:r>
          </a:p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Proud, Fearful, Beautiful outside,</a:t>
            </a:r>
            <a:r>
              <a:rPr lang="en-US" sz="48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48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72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Un-C</a:t>
            </a:r>
            <a:r>
              <a:rPr lang="en-US" sz="44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ontrolled</a:t>
            </a:r>
            <a:r>
              <a:rPr lang="en-US" sz="48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48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has a sharp tongue,</a:t>
            </a:r>
            <a:endParaRPr lang="en-US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easily provoked. 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1000" y="1191161"/>
            <a:ext cx="4724400" cy="47397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Vision, Caring</a:t>
            </a:r>
          </a:p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Humble, Brave, Loving,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Beautiful inside</a:t>
            </a:r>
          </a:p>
          <a:p>
            <a:pPr algn="ctr"/>
            <a:r>
              <a:rPr lang="en-US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54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Self-Controlled</a:t>
            </a:r>
            <a:br>
              <a:rPr lang="en-US" sz="54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Hold’s his tongue, not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provokable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en-US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www.thargnar.com/backgrounds/book_background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" y="0"/>
            <a:ext cx="9170973" cy="6858000"/>
          </a:xfrm>
          <a:prstGeom prst="rect">
            <a:avLst/>
          </a:prstGeom>
          <a:noFill/>
        </p:spPr>
      </p:pic>
      <p:pic>
        <p:nvPicPr>
          <p:cNvPr id="23556" name="Picture 4" descr="C:\Documents and Settings\Robert Brownell\Local Settings\Temporary Internet Files\FrontPageTempDir\wpe5.gi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190999" y="-23884"/>
            <a:ext cx="4490545" cy="683721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4CDBA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10510"/>
            <a:ext cx="8610600" cy="68634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is the difference between Man &amp; Animal?</a:t>
            </a: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Are we just smart monkeys?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www.thargnar.com/backgrounds/book_background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" y="0"/>
            <a:ext cx="9170973" cy="6858000"/>
          </a:xfrm>
          <a:prstGeom prst="rect">
            <a:avLst/>
          </a:prstGeom>
          <a:noFill/>
        </p:spPr>
      </p:pic>
      <p:pic>
        <p:nvPicPr>
          <p:cNvPr id="23556" name="Picture 4" descr="C:\Documents and Settings\Robert Brownell\Local Settings\Temporary Internet Files\FrontPageTempDir\wpe5.gi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190999" y="-23884"/>
            <a:ext cx="4490545" cy="683721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4CDBA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0510"/>
            <a:ext cx="8915399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When Lions Feast, who eats first &amp; who eats last?</a:t>
            </a:r>
            <a:endParaRPr lang="en-US" sz="6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3492" name="Picture 4" descr="http://farm1.static.flickr.com/232/474879678_aa103dc003.jpg?v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59525" y="1858363"/>
            <a:ext cx="3263462" cy="4947085"/>
          </a:xfrm>
          <a:prstGeom prst="rect">
            <a:avLst/>
          </a:prstGeom>
          <a:noFill/>
        </p:spPr>
      </p:pic>
      <p:pic>
        <p:nvPicPr>
          <p:cNvPr id="63494" name="Picture 6" descr="http://www.elite-view.com/art/Color_Photography/Wild_Animal_Color_Photography/1173~Lion-Running-Poster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17108" y="1828800"/>
            <a:ext cx="3910936" cy="49468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www.thargnar.com/backgrounds/book_background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" y="0"/>
            <a:ext cx="9170973" cy="6858000"/>
          </a:xfrm>
          <a:prstGeom prst="rect">
            <a:avLst/>
          </a:prstGeom>
          <a:noFill/>
        </p:spPr>
      </p:pic>
      <p:pic>
        <p:nvPicPr>
          <p:cNvPr id="23556" name="Picture 4" descr="C:\Documents and Settings\Robert Brownell\Local Settings\Temporary Internet Files\FrontPageTempDir\wpe5.gi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190999" y="-23884"/>
            <a:ext cx="4490545" cy="683721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4CDBA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10510"/>
            <a:ext cx="8786648" cy="29084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6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If</a:t>
            </a:r>
            <a:r>
              <a:rPr lang="en-US" altLang="zh-CN" sz="6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altLang="zh-CN" sz="6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man, woman and child are on a sinking boat, who do you help first?</a:t>
            </a:r>
            <a:endParaRPr lang="en-US" sz="61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8610" name="Picture 2" descr="http://www.emediawire.com/prfiles/2008/04/20/228377/PendletonSinkingShip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" y="2807746"/>
            <a:ext cx="9154361" cy="40502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www.thargnar.com/backgrounds/book_background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" y="0"/>
            <a:ext cx="9170973" cy="6858000"/>
          </a:xfrm>
          <a:prstGeom prst="rect">
            <a:avLst/>
          </a:prstGeom>
          <a:noFill/>
        </p:spPr>
      </p:pic>
      <p:pic>
        <p:nvPicPr>
          <p:cNvPr id="23556" name="Picture 4" descr="C:\Documents and Settings\Robert Brownell\Local Settings\Temporary Internet Files\FrontPageTempDir\wpe5.gi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190999" y="-23884"/>
            <a:ext cx="4490545" cy="683721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4CDBA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-138470"/>
            <a:ext cx="8915399" cy="49859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Cars are broken down on the side of the road, one is owned by a Rich &amp; Famous person, and one is owned by a poor man. </a:t>
            </a:r>
            <a:b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Who will people stop to help?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9634" name="Picture 2" descr="http://www.webstockpro.com/Comp/UpperCut-RF/bjo160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90600" y="4840014"/>
            <a:ext cx="666750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www.thargnar.com/backgrounds/book_background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" y="0"/>
            <a:ext cx="9170973" cy="6858000"/>
          </a:xfrm>
          <a:prstGeom prst="rect">
            <a:avLst/>
          </a:prstGeom>
          <a:noFill/>
        </p:spPr>
      </p:pic>
      <p:pic>
        <p:nvPicPr>
          <p:cNvPr id="23556" name="Picture 4" descr="C:\Documents and Settings\Robert Brownell\Local Settings\Temporary Internet Files\FrontPageTempDir\wpe5.gi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190999" y="-23884"/>
            <a:ext cx="4490545" cy="683721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4CDBA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66800" y="-152400"/>
            <a:ext cx="694074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u="sng" cap="none" spc="50" dirty="0" smtClean="0">
                <a:ln w="11430">
                  <a:solidFill>
                    <a:srgbClr val="96643A"/>
                  </a:solidFill>
                </a:ln>
                <a:solidFill>
                  <a:srgbClr val="D2AB8A"/>
                </a:solidFill>
                <a:effectLst>
                  <a:glow rad="101600">
                    <a:srgbClr val="96643A">
                      <a:alpha val="6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Fool</a:t>
            </a:r>
            <a:r>
              <a:rPr lang="en-US" sz="9600" b="1" cap="none" spc="50" dirty="0" smtClean="0">
                <a:ln w="11430">
                  <a:solidFill>
                    <a:srgbClr val="96643A"/>
                  </a:solidFill>
                </a:ln>
                <a:solidFill>
                  <a:srgbClr val="D2AB8A"/>
                </a:solidFill>
                <a:effectLst>
                  <a:glow rad="101600">
                    <a:srgbClr val="96643A">
                      <a:alpha val="6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      </a:t>
            </a:r>
            <a:r>
              <a:rPr lang="en-US" sz="9600" b="1" u="sng" cap="none" spc="50" dirty="0" smtClean="0">
                <a:ln w="11430">
                  <a:solidFill>
                    <a:srgbClr val="96643A"/>
                  </a:solidFill>
                </a:ln>
                <a:solidFill>
                  <a:srgbClr val="D2AB8A"/>
                </a:solidFill>
                <a:effectLst>
                  <a:glow rad="101600">
                    <a:srgbClr val="96643A">
                      <a:alpha val="6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Wise</a:t>
            </a:r>
            <a:endParaRPr lang="en-US" sz="9600" b="1" u="sng" cap="none" spc="50" dirty="0">
              <a:ln w="11430">
                <a:solidFill>
                  <a:srgbClr val="96643A"/>
                </a:solidFill>
              </a:ln>
              <a:solidFill>
                <a:srgbClr val="D2AB8A"/>
              </a:solidFill>
              <a:effectLst>
                <a:glow rad="101600">
                  <a:srgbClr val="96643A">
                    <a:alpha val="60000"/>
                  </a:srgb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33400"/>
            <a:ext cx="4343400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Blind, Selfish, </a:t>
            </a:r>
          </a:p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Proud, Fearful, Beautiful outside,</a:t>
            </a:r>
            <a:b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un-controlled,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28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6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Neglects the </a:t>
            </a:r>
            <a:r>
              <a:rPr lang="en-US" sz="48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Weak, Respects only the Strong.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1000" y="1191161"/>
            <a:ext cx="4724400" cy="58477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Vision, Caring</a:t>
            </a:r>
          </a:p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Humble, Brave, Loving,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Beautiful inside, self-controlled,</a:t>
            </a:r>
          </a:p>
          <a:p>
            <a:pPr algn="ctr"/>
            <a:r>
              <a:rPr lang="en-US" sz="14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sz="14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66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Respects &amp; </a:t>
            </a:r>
            <a:r>
              <a:rPr lang="en-US" sz="6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Protects</a:t>
            </a:r>
          </a:p>
          <a:p>
            <a:pPr algn="ctr"/>
            <a:r>
              <a:rPr lang="en-US" sz="54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the weak</a:t>
            </a:r>
            <a:endParaRPr lang="en-US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www.thargnar.com/backgrounds/book_background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" y="0"/>
            <a:ext cx="9170973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4CDBA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0658" name="Picture 2" descr="http://www.fotosearch.com/comp/CRT/CRT466/couple-arguing-man_~15477-23dg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86B5BB"/>
              </a:clrFrom>
              <a:clrTo>
                <a:srgbClr val="86B5B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09800"/>
            <a:ext cx="4349352" cy="3048000"/>
          </a:xfrm>
          <a:prstGeom prst="rect">
            <a:avLst/>
          </a:prstGeom>
          <a:noFill/>
        </p:spPr>
      </p:pic>
      <p:pic>
        <p:nvPicPr>
          <p:cNvPr id="70660" name="Picture 4" descr="http://www.lds.org/hf/multimedia/files/book/33764_1921_topics_repent_s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2209800"/>
            <a:ext cx="4191000" cy="32766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" y="-76200"/>
            <a:ext cx="8763000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Fool</a:t>
            </a:r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will only try to</a:t>
            </a:r>
          </a:p>
          <a:p>
            <a:pPr algn="ctr"/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Fix 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others, but the </a:t>
            </a:r>
            <a:b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Wise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will first fix themselves.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160" y="5264379"/>
            <a:ext cx="8763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</a:t>
            </a:r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Fool</a:t>
            </a:r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will NOT take advice,</a:t>
            </a:r>
            <a:b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but 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Wise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will listen.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www.thargnar.com/backgrounds/book_background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" y="0"/>
            <a:ext cx="9170973" cy="6858000"/>
          </a:xfrm>
          <a:prstGeom prst="rect">
            <a:avLst/>
          </a:prstGeom>
          <a:noFill/>
        </p:spPr>
      </p:pic>
      <p:pic>
        <p:nvPicPr>
          <p:cNvPr id="23556" name="Picture 4" descr="C:\Documents and Settings\Robert Brownell\Local Settings\Temporary Internet Files\FrontPageTempDir\wpe5.gi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190999" y="-23884"/>
            <a:ext cx="4490545" cy="683721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4CDBA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66800" y="-152400"/>
            <a:ext cx="694074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u="sng" cap="none" spc="50" dirty="0" smtClean="0">
                <a:ln w="11430">
                  <a:solidFill>
                    <a:srgbClr val="96643A"/>
                  </a:solidFill>
                </a:ln>
                <a:solidFill>
                  <a:srgbClr val="D2AB8A"/>
                </a:solidFill>
                <a:effectLst>
                  <a:glow rad="101600">
                    <a:srgbClr val="96643A">
                      <a:alpha val="6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Fool</a:t>
            </a:r>
            <a:r>
              <a:rPr lang="en-US" sz="9600" b="1" cap="none" spc="50" dirty="0" smtClean="0">
                <a:ln w="11430">
                  <a:solidFill>
                    <a:srgbClr val="96643A"/>
                  </a:solidFill>
                </a:ln>
                <a:solidFill>
                  <a:srgbClr val="D2AB8A"/>
                </a:solidFill>
                <a:effectLst>
                  <a:glow rad="101600">
                    <a:srgbClr val="96643A">
                      <a:alpha val="6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      </a:t>
            </a:r>
            <a:r>
              <a:rPr lang="en-US" sz="9600" b="1" u="sng" cap="none" spc="50" dirty="0" smtClean="0">
                <a:ln w="11430">
                  <a:solidFill>
                    <a:srgbClr val="96643A"/>
                  </a:solidFill>
                </a:ln>
                <a:solidFill>
                  <a:srgbClr val="D2AB8A"/>
                </a:solidFill>
                <a:effectLst>
                  <a:glow rad="101600">
                    <a:srgbClr val="96643A">
                      <a:alpha val="6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Wise</a:t>
            </a:r>
            <a:endParaRPr lang="en-US" sz="9600" b="1" u="sng" cap="none" spc="50" dirty="0">
              <a:ln w="11430">
                <a:solidFill>
                  <a:srgbClr val="96643A"/>
                </a:solidFill>
              </a:ln>
              <a:solidFill>
                <a:srgbClr val="D2AB8A"/>
              </a:solidFill>
              <a:effectLst>
                <a:glow rad="101600">
                  <a:srgbClr val="96643A">
                    <a:alpha val="60000"/>
                  </a:srgb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33400"/>
            <a:ext cx="4343400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Blind, Selfish, </a:t>
            </a:r>
          </a:p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Proud, Fearful, Beautiful outside,</a:t>
            </a:r>
            <a:b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un-controlled, Neglects the weak, Respects only the Strong, 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tries to fix others, &amp; will NOT listen to advice.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1000" y="1191161"/>
            <a:ext cx="4724400" cy="49552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Vision, Caring</a:t>
            </a:r>
          </a:p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Humble, Brave, Loving, 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Beautiful inside, self-controlled, Respects &amp; Protects the weak,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tries to fix 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themselves 1</a:t>
            </a:r>
            <a:r>
              <a:rPr lang="en-US" sz="4000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st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, &amp; will listen to advice.</a:t>
            </a:r>
            <a:endParaRPr lang="en-US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www.thargnar.com/backgrounds/book_background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" y="0"/>
            <a:ext cx="9170973" cy="6858000"/>
          </a:xfrm>
          <a:prstGeom prst="rect">
            <a:avLst/>
          </a:prstGeom>
          <a:noFill/>
        </p:spPr>
      </p:pic>
      <p:pic>
        <p:nvPicPr>
          <p:cNvPr id="23556" name="Picture 4" descr="C:\Documents and Settings\Robert Brownell\Local Settings\Temporary Internet Files\FrontPageTempDir\wpe5.gi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190999" y="-23884"/>
            <a:ext cx="4490545" cy="683721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4CDBA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304800" y="228600"/>
            <a:ext cx="83058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 this a</a:t>
            </a:r>
            <a:br>
              <a:rPr lang="en-US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New Teaching?</a:t>
            </a:r>
            <a:endParaRPr lang="en-US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www.thargnar.com/backgrounds/book_background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" y="0"/>
            <a:ext cx="9170973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4CDBA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0" y="-228600"/>
            <a:ext cx="8991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No!</a:t>
            </a:r>
            <a:endParaRPr lang="en-US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682" name="Picture 2" descr="http://www.pillaroftruthministries.com/pics/open_bible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33800"/>
            <a:ext cx="3429000" cy="2503935"/>
          </a:xfrm>
          <a:prstGeom prst="rect">
            <a:avLst/>
          </a:prstGeom>
          <a:noFill/>
        </p:spPr>
      </p:pic>
      <p:pic>
        <p:nvPicPr>
          <p:cNvPr id="9" name="Picture 8" descr="refus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8207" y="2743200"/>
            <a:ext cx="3962399" cy="349857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809297"/>
            <a:ext cx="89916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 is the ancient</a:t>
            </a:r>
            <a:br>
              <a:rPr lang="en-US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teaching of the Bible.</a:t>
            </a:r>
            <a:endParaRPr lang="en-US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505200"/>
            <a:ext cx="89916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					   But </a:t>
            </a:r>
          </a:p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			     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Fools    					     wants nothing to do with that.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www.thargnar.com/backgrounds/book_background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" y="0"/>
            <a:ext cx="9170973" cy="6858000"/>
          </a:xfrm>
          <a:prstGeom prst="rect">
            <a:avLst/>
          </a:prstGeom>
          <a:noFill/>
        </p:spPr>
      </p:pic>
      <p:pic>
        <p:nvPicPr>
          <p:cNvPr id="23556" name="Picture 4" descr="C:\Documents and Settings\Robert Brownell\Local Settings\Temporary Internet Files\FrontPageTempDir\wpe5.gi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190999" y="-23884"/>
            <a:ext cx="4490545" cy="683721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4CDBA">
              <a:alpha val="5372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0"/>
            <a:ext cx="5626284" cy="48013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000" b="1" cap="none" spc="50" dirty="0" smtClean="0">
                <a:ln w="11430">
                  <a:solidFill>
                    <a:srgbClr val="96643A"/>
                  </a:solidFill>
                </a:ln>
                <a:solidFill>
                  <a:srgbClr val="D2AB8A"/>
                </a:solidFill>
                <a:effectLst>
                  <a:glow rad="101600">
                    <a:srgbClr val="96643A">
                      <a:alpha val="6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Knowledge</a:t>
            </a:r>
          </a:p>
          <a:p>
            <a:endParaRPr lang="en-US" sz="6000" b="1" spc="50" dirty="0" smtClean="0">
              <a:ln w="11430">
                <a:solidFill>
                  <a:srgbClr val="96643A"/>
                </a:solidFill>
              </a:ln>
              <a:solidFill>
                <a:srgbClr val="D2AB8A"/>
              </a:solidFill>
              <a:effectLst>
                <a:glow rad="101600">
                  <a:srgbClr val="96643A">
                    <a:alpha val="60000"/>
                  </a:srgb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8000" b="1" spc="50" dirty="0">
              <a:ln w="11430">
                <a:solidFill>
                  <a:srgbClr val="96643A"/>
                </a:solidFill>
              </a:ln>
              <a:solidFill>
                <a:srgbClr val="D2AB8A"/>
              </a:solidFill>
              <a:effectLst>
                <a:glow rad="101600">
                  <a:srgbClr val="96643A">
                    <a:alpha val="60000"/>
                  </a:srgb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8000" b="1" spc="50" dirty="0" smtClean="0">
                <a:ln w="11430">
                  <a:solidFill>
                    <a:srgbClr val="96643A"/>
                  </a:solidFill>
                </a:ln>
                <a:solidFill>
                  <a:srgbClr val="D2AB8A"/>
                </a:solidFill>
                <a:effectLst>
                  <a:glow rad="101600">
                    <a:srgbClr val="96643A">
                      <a:alpha val="6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Wisdom</a:t>
            </a:r>
            <a:endParaRPr lang="en-US" sz="8000" b="1" cap="none" spc="50" dirty="0">
              <a:ln w="11430">
                <a:solidFill>
                  <a:srgbClr val="96643A"/>
                </a:solidFill>
              </a:ln>
              <a:solidFill>
                <a:srgbClr val="D2AB8A"/>
              </a:solidFill>
              <a:effectLst>
                <a:glow rad="101600">
                  <a:srgbClr val="96643A">
                    <a:alpha val="60000"/>
                  </a:srgb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210270"/>
            <a:ext cx="51757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-Feeds your Brain</a:t>
            </a:r>
          </a:p>
          <a:p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-Temporary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4635641"/>
            <a:ext cx="52870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-Feeds your Heart</a:t>
            </a:r>
          </a:p>
          <a:p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-Eternal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www.thargnar.com/backgrounds/book_background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" y="0"/>
            <a:ext cx="9170973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4CDBA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0" y="12442"/>
            <a:ext cx="8991600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Which person in History has demonstrated the greatest Wisdom?</a:t>
            </a:r>
            <a:endParaRPr lang="en-US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www.thargnar.com/backgrounds/book_background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" y="0"/>
            <a:ext cx="9170973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4CDBA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152400" y="76200"/>
            <a:ext cx="4601584" cy="662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4800600" y="228600"/>
            <a:ext cx="3726789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15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Jesus</a:t>
            </a:r>
          </a:p>
          <a:p>
            <a:pPr algn="ctr"/>
            <a:r>
              <a:rPr lang="en-US" sz="115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Christ</a:t>
            </a:r>
            <a:endParaRPr lang="en-US" sz="115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www.thargnar.com/backgrounds/book_background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" y="0"/>
            <a:ext cx="9170973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4CDBA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pic>
        <p:nvPicPr>
          <p:cNvPr id="2050" name="Picture 2" descr="http://content.answers.com/main/content/wp/en/6/65/Temptation_of_Christ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-1" y="-31531"/>
            <a:ext cx="4424855" cy="686055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962400" y="0"/>
            <a:ext cx="5108028" cy="65556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When He was offered all t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he Riches &amp; Power of the World, He refused to do evil.</a:t>
            </a:r>
            <a:endParaRPr lang="en-US" sz="6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www.thargnar.com/backgrounds/book_background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" y="0"/>
            <a:ext cx="9170973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4CDBA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23058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ts val="4300"/>
              </a:lnSpc>
            </a:pPr>
            <a:r>
              <a:rPr lang="en-US" sz="43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Though He came as a King, He humbled Himself by being a servant, helping the prostitutes, cleansing the leapers, even washing the feet of others.</a:t>
            </a:r>
            <a:endParaRPr lang="en-US" sz="43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email">
            <a:lum bright="20000"/>
          </a:blip>
          <a:srcRect/>
          <a:stretch>
            <a:fillRect/>
          </a:stretch>
        </p:blipFill>
        <p:spPr bwMode="auto">
          <a:xfrm>
            <a:off x="1143000" y="2159744"/>
            <a:ext cx="6477000" cy="4622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www.thargnar.com/backgrounds/book_background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" y="0"/>
            <a:ext cx="9170973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4CDBA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900"/>
              </a:lnSpc>
            </a:pPr>
            <a:endParaRPr lang="en-US" sz="2800" dirty="0"/>
          </a:p>
        </p:txBody>
      </p: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" y="1557563"/>
            <a:ext cx="7581900" cy="5300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0" y="69523"/>
            <a:ext cx="9070428" cy="19116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ts val="6900"/>
              </a:lnSpc>
            </a:pPr>
            <a:r>
              <a:rPr lang="en-US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He Loved those who hated Him.</a:t>
            </a:r>
            <a:endParaRPr lang="en-US" sz="8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www.thargnar.com/backgrounds/book_background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" y="0"/>
            <a:ext cx="9170973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4CDBA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07042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When accused and mocked, He did not strike back, neither did He defend Himself.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1371600" y="2362200"/>
            <a:ext cx="6172200" cy="4417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www.thargnar.com/backgrounds/book_background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" y="0"/>
            <a:ext cx="9170973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4CDBA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07042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He protected the Weak.</a:t>
            </a:r>
            <a:endParaRPr lang="en-US" sz="7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lum bright="20000" contrast="-10000"/>
          </a:blip>
          <a:srcRect/>
          <a:stretch>
            <a:fillRect/>
          </a:stretch>
        </p:blipFill>
        <p:spPr bwMode="auto">
          <a:xfrm>
            <a:off x="1405759" y="2159219"/>
            <a:ext cx="6138041" cy="4603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www.thargnar.com/backgrounds/book_background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" y="0"/>
            <a:ext cx="9170973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4CDBA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0" y="-76200"/>
            <a:ext cx="9070428" cy="22500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ts val="5600"/>
              </a:lnSpc>
            </a:pP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Though He was not outwardly attractive, He was the most beautiful person inside.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email">
            <a:lum bright="20000"/>
          </a:blip>
          <a:srcRect/>
          <a:stretch>
            <a:fillRect/>
          </a:stretch>
        </p:blipFill>
        <p:spPr bwMode="auto">
          <a:xfrm>
            <a:off x="1311165" y="2039008"/>
            <a:ext cx="6308577" cy="4718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www.thargnar.com/backgrounds/book_background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" y="0"/>
            <a:ext cx="9170973" cy="6858000"/>
          </a:xfrm>
          <a:prstGeom prst="rect">
            <a:avLst/>
          </a:prstGeom>
          <a:noFill/>
        </p:spPr>
      </p:pic>
      <p:pic>
        <p:nvPicPr>
          <p:cNvPr id="23556" name="Picture 4" descr="C:\Documents and Settings\Robert Brownell\Local Settings\Temporary Internet Files\FrontPageTempDir\wpe5.gi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190999" y="-23884"/>
            <a:ext cx="4490545" cy="683721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4CDBA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66800" y="-152400"/>
            <a:ext cx="694074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u="sng" cap="none" spc="50" dirty="0" smtClean="0">
                <a:ln w="11430">
                  <a:solidFill>
                    <a:srgbClr val="96643A"/>
                  </a:solidFill>
                </a:ln>
                <a:solidFill>
                  <a:srgbClr val="D2AB8A"/>
                </a:solidFill>
                <a:effectLst>
                  <a:glow rad="101600">
                    <a:srgbClr val="96643A">
                      <a:alpha val="6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Fool</a:t>
            </a:r>
            <a:r>
              <a:rPr lang="en-US" sz="9600" b="1" cap="none" spc="50" dirty="0" smtClean="0">
                <a:ln w="11430">
                  <a:solidFill>
                    <a:srgbClr val="96643A"/>
                  </a:solidFill>
                </a:ln>
                <a:solidFill>
                  <a:srgbClr val="D2AB8A"/>
                </a:solidFill>
                <a:effectLst>
                  <a:glow rad="101600">
                    <a:srgbClr val="96643A">
                      <a:alpha val="6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      </a:t>
            </a:r>
            <a:r>
              <a:rPr lang="en-US" sz="9600" b="1" u="sng" cap="none" spc="50" dirty="0" smtClean="0">
                <a:ln w="11430">
                  <a:solidFill>
                    <a:srgbClr val="96643A"/>
                  </a:solidFill>
                </a:ln>
                <a:solidFill>
                  <a:srgbClr val="D2AB8A"/>
                </a:solidFill>
                <a:effectLst>
                  <a:glow rad="101600">
                    <a:srgbClr val="96643A">
                      <a:alpha val="6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Wise</a:t>
            </a:r>
            <a:endParaRPr lang="en-US" sz="9600" b="1" u="sng" cap="none" spc="50" dirty="0">
              <a:ln w="11430">
                <a:solidFill>
                  <a:srgbClr val="96643A"/>
                </a:solidFill>
              </a:ln>
              <a:solidFill>
                <a:srgbClr val="D2AB8A"/>
              </a:solidFill>
              <a:effectLst>
                <a:glow rad="101600">
                  <a:srgbClr val="96643A">
                    <a:alpha val="60000"/>
                  </a:srgb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33400"/>
            <a:ext cx="4343400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Blind, Selfish, </a:t>
            </a:r>
          </a:p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Proud, Fearful, Beautiful outside,</a:t>
            </a:r>
            <a:b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un-controlled, Neglects the weak, Respects only the Strong, tries to fix others, &amp; will NOT listen to advice.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1000" y="1191161"/>
            <a:ext cx="4724400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Vision, Caring</a:t>
            </a:r>
          </a:p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Humble, Brave, Loving, 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Beautiful inside, </a:t>
            </a:r>
          </a:p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self-controlled, Respects &amp; Protects the weak,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tries to fix 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themselves 1</a:t>
            </a:r>
            <a:r>
              <a:rPr lang="en-US" sz="4000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st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, </a:t>
            </a:r>
          </a:p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&amp; will listen to advice.</a:t>
            </a:r>
            <a:endParaRPr lang="en-US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www.thargnar.com/backgrounds/book_background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" y="0"/>
            <a:ext cx="9170973" cy="6858000"/>
          </a:xfrm>
          <a:prstGeom prst="rect">
            <a:avLst/>
          </a:prstGeom>
          <a:noFill/>
        </p:spPr>
      </p:pic>
      <p:pic>
        <p:nvPicPr>
          <p:cNvPr id="23556" name="Picture 4" descr="C:\Documents and Settings\Robert Brownell\Local Settings\Temporary Internet Files\FrontPageTempDir\wpe5.gi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190999" y="-23884"/>
            <a:ext cx="4490545" cy="683721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4CDBA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613228" cy="52014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6600" b="1" cap="none" spc="50" dirty="0" smtClean="0">
                <a:ln w="11430">
                  <a:solidFill>
                    <a:srgbClr val="96643A"/>
                  </a:solidFill>
                </a:ln>
                <a:solidFill>
                  <a:srgbClr val="D2AB8A"/>
                </a:solidFill>
                <a:effectLst>
                  <a:glow rad="101600">
                    <a:srgbClr val="96643A">
                      <a:alpha val="6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lack Chancery" pitchFamily="2" charset="0"/>
              </a:rPr>
              <a:t>Get</a:t>
            </a:r>
            <a:br>
              <a:rPr lang="en-US" sz="16600" b="1" cap="none" spc="50" dirty="0" smtClean="0">
                <a:ln w="11430">
                  <a:solidFill>
                    <a:srgbClr val="96643A"/>
                  </a:solidFill>
                </a:ln>
                <a:solidFill>
                  <a:srgbClr val="D2AB8A"/>
                </a:solidFill>
                <a:effectLst>
                  <a:glow rad="101600">
                    <a:srgbClr val="96643A">
                      <a:alpha val="6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lack Chancery" pitchFamily="2" charset="0"/>
              </a:rPr>
            </a:br>
            <a:r>
              <a:rPr lang="en-US" sz="16600" b="1" cap="none" spc="50" dirty="0" smtClean="0">
                <a:ln w="11430">
                  <a:solidFill>
                    <a:srgbClr val="96643A"/>
                  </a:solidFill>
                </a:ln>
                <a:solidFill>
                  <a:srgbClr val="D2AB8A"/>
                </a:solidFill>
                <a:effectLst>
                  <a:glow rad="101600">
                    <a:srgbClr val="96643A">
                      <a:alpha val="6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lack Chancery" pitchFamily="2" charset="0"/>
              </a:rPr>
              <a:t>Wisdom!</a:t>
            </a:r>
            <a:endParaRPr lang="en-US" sz="16600" b="1" cap="none" spc="50" dirty="0">
              <a:ln w="11430">
                <a:solidFill>
                  <a:srgbClr val="96643A"/>
                </a:solidFill>
              </a:ln>
              <a:solidFill>
                <a:srgbClr val="D2AB8A"/>
              </a:solidFill>
              <a:effectLst>
                <a:glow rad="101600">
                  <a:srgbClr val="96643A">
                    <a:alpha val="60000"/>
                  </a:srgb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lack Chancery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0" y="5791200"/>
            <a:ext cx="2486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End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www.thargnar.com/backgrounds/book_background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" y="0"/>
            <a:ext cx="9170973" cy="6858000"/>
          </a:xfrm>
          <a:prstGeom prst="rect">
            <a:avLst/>
          </a:prstGeom>
          <a:noFill/>
        </p:spPr>
      </p:pic>
      <p:pic>
        <p:nvPicPr>
          <p:cNvPr id="23556" name="Picture 4" descr="C:\Documents and Settings\Robert Brownell\Local Settings\Temporary Internet Files\FrontPageTempDir\wpe5.gi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190999" y="-23884"/>
            <a:ext cx="4490545" cy="683721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4CDBA">
              <a:alpha val="5372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-152400"/>
            <a:ext cx="5626284" cy="48013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000" b="1" cap="none" spc="50" dirty="0" smtClean="0">
                <a:ln w="11430">
                  <a:solidFill>
                    <a:srgbClr val="96643A"/>
                  </a:solidFill>
                </a:ln>
                <a:solidFill>
                  <a:srgbClr val="D2AB8A"/>
                </a:solidFill>
                <a:effectLst>
                  <a:glow rad="101600">
                    <a:srgbClr val="96643A">
                      <a:alpha val="6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Knowledge</a:t>
            </a:r>
          </a:p>
          <a:p>
            <a:endParaRPr lang="en-US" sz="6000" b="1" spc="50" dirty="0" smtClean="0">
              <a:ln w="11430">
                <a:solidFill>
                  <a:srgbClr val="96643A"/>
                </a:solidFill>
              </a:ln>
              <a:solidFill>
                <a:srgbClr val="D2AB8A"/>
              </a:solidFill>
              <a:effectLst>
                <a:glow rad="101600">
                  <a:srgbClr val="96643A">
                    <a:alpha val="60000"/>
                  </a:srgb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8000" b="1" spc="50" dirty="0">
              <a:ln w="11430">
                <a:solidFill>
                  <a:srgbClr val="96643A"/>
                </a:solidFill>
              </a:ln>
              <a:solidFill>
                <a:srgbClr val="D2AB8A"/>
              </a:solidFill>
              <a:effectLst>
                <a:glow rad="101600">
                  <a:srgbClr val="96643A">
                    <a:alpha val="60000"/>
                  </a:srgb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8000" b="1" spc="50" dirty="0" smtClean="0">
                <a:ln w="11430">
                  <a:solidFill>
                    <a:srgbClr val="96643A"/>
                  </a:solidFill>
                </a:ln>
                <a:solidFill>
                  <a:srgbClr val="D2AB8A"/>
                </a:solidFill>
                <a:effectLst>
                  <a:glow rad="101600">
                    <a:srgbClr val="96643A">
                      <a:alpha val="6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Wisdom</a:t>
            </a:r>
            <a:endParaRPr lang="en-US" sz="8000" b="1" cap="none" spc="50" dirty="0">
              <a:ln w="11430">
                <a:solidFill>
                  <a:srgbClr val="96643A"/>
                </a:solidFill>
              </a:ln>
              <a:solidFill>
                <a:srgbClr val="D2AB8A"/>
              </a:solidFill>
              <a:effectLst>
                <a:glow rad="101600">
                  <a:srgbClr val="96643A">
                    <a:alpha val="60000"/>
                  </a:srgb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914400"/>
            <a:ext cx="832766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-Feeds your Brain</a:t>
            </a:r>
          </a:p>
          <a:p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-Temporary</a:t>
            </a:r>
          </a:p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-Can be learned by studying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0216" y="4114800"/>
            <a:ext cx="845064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-Feeds your Heart,     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Eternal</a:t>
            </a:r>
          </a:p>
          <a:p>
            <a:r>
              <a:rPr lang="en-US" sz="5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-Slowly learned over a lifetime,</a:t>
            </a:r>
            <a:br>
              <a:rPr lang="en-US" sz="5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5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only after carful reflection</a:t>
            </a:r>
            <a:endParaRPr lang="en-US" sz="5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www.thargnar.com/backgrounds/book_background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" y="0"/>
            <a:ext cx="9170973" cy="6858000"/>
          </a:xfrm>
          <a:prstGeom prst="rect">
            <a:avLst/>
          </a:prstGeom>
          <a:noFill/>
        </p:spPr>
      </p:pic>
      <p:pic>
        <p:nvPicPr>
          <p:cNvPr id="23556" name="Picture 4" descr="C:\Documents and Settings\Robert Brownell\Local Settings\Temporary Internet Files\FrontPageTempDir\wpe5.gi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190999" y="-23884"/>
            <a:ext cx="4490545" cy="683721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4CDBA">
              <a:alpha val="5372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6595" y="228600"/>
            <a:ext cx="8407805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Who were the most evil people in History?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www.thargnar.com/backgrounds/book_background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" y="0"/>
            <a:ext cx="9170973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4CDBA">
              <a:alpha val="5372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2" descr="http://www.debbieschlussel.com/archives/hitl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094" y="152399"/>
            <a:ext cx="5231906" cy="608874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257800" y="72571"/>
            <a:ext cx="3494314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Did he have</a:t>
            </a:r>
          </a:p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Knowledge?</a:t>
            </a:r>
          </a:p>
          <a:p>
            <a:pPr algn="ctr"/>
            <a:endParaRPr lang="en-US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0" y="3581400"/>
            <a:ext cx="349431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Did he have</a:t>
            </a:r>
          </a:p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Wisdom?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4400" y="5934670"/>
            <a:ext cx="3584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Adolf Hitler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www.thargnar.com/backgrounds/book_background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" y="0"/>
            <a:ext cx="9170973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4CDBA">
              <a:alpha val="5372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2" descr="http://www.debbieschlussel.com/archives/hitl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094" y="152399"/>
            <a:ext cx="5231906" cy="608874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257800" y="72571"/>
            <a:ext cx="3494314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Did he have</a:t>
            </a:r>
          </a:p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Knowledge?</a:t>
            </a:r>
          </a:p>
          <a:p>
            <a:pPr algn="ctr"/>
            <a:r>
              <a:rPr lang="en-US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Yes</a:t>
            </a:r>
            <a:endParaRPr lang="en-US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0" y="3581400"/>
            <a:ext cx="3494314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Did he have</a:t>
            </a:r>
          </a:p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Wisdom?</a:t>
            </a:r>
          </a:p>
          <a:p>
            <a:pPr algn="ctr"/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No</a:t>
            </a:r>
            <a:endParaRPr lang="en-US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5934670"/>
            <a:ext cx="3584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Adolf Hitler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www.thargnar.com/backgrounds/book_background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" y="0"/>
            <a:ext cx="9170973" cy="6858000"/>
          </a:xfrm>
          <a:prstGeom prst="rect">
            <a:avLst/>
          </a:prstGeom>
          <a:noFill/>
        </p:spPr>
      </p:pic>
      <p:pic>
        <p:nvPicPr>
          <p:cNvPr id="23556" name="Picture 4" descr="C:\Documents and Settings\Robert Brownell\Local Settings\Temporary Internet Files\FrontPageTempDir\wpe5.gi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190999" y="-23884"/>
            <a:ext cx="4490545" cy="683721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4CDBA">
              <a:alpha val="5372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0"/>
            <a:ext cx="5626284" cy="48013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000" b="1" cap="none" spc="50" dirty="0" smtClean="0">
                <a:ln w="11430">
                  <a:solidFill>
                    <a:srgbClr val="96643A"/>
                  </a:solidFill>
                </a:ln>
                <a:solidFill>
                  <a:srgbClr val="D2AB8A"/>
                </a:solidFill>
                <a:effectLst>
                  <a:glow rad="101600">
                    <a:srgbClr val="96643A">
                      <a:alpha val="6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Knowledge</a:t>
            </a:r>
          </a:p>
          <a:p>
            <a:endParaRPr lang="en-US" sz="6000" b="1" spc="50" dirty="0" smtClean="0">
              <a:ln w="11430">
                <a:solidFill>
                  <a:srgbClr val="96643A"/>
                </a:solidFill>
              </a:ln>
              <a:solidFill>
                <a:srgbClr val="D2AB8A"/>
              </a:solidFill>
              <a:effectLst>
                <a:glow rad="101600">
                  <a:srgbClr val="96643A">
                    <a:alpha val="60000"/>
                  </a:srgb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8000" b="1" spc="50" dirty="0">
              <a:ln w="11430">
                <a:solidFill>
                  <a:srgbClr val="96643A"/>
                </a:solidFill>
              </a:ln>
              <a:solidFill>
                <a:srgbClr val="D2AB8A"/>
              </a:solidFill>
              <a:effectLst>
                <a:glow rad="101600">
                  <a:srgbClr val="96643A">
                    <a:alpha val="60000"/>
                  </a:srgb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8000" b="1" spc="50" dirty="0" smtClean="0">
                <a:ln w="11430">
                  <a:solidFill>
                    <a:srgbClr val="96643A"/>
                  </a:solidFill>
                </a:ln>
                <a:solidFill>
                  <a:srgbClr val="D2AB8A"/>
                </a:solidFill>
                <a:effectLst>
                  <a:glow rad="101600">
                    <a:srgbClr val="96643A">
                      <a:alpha val="6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Wisdom</a:t>
            </a:r>
            <a:endParaRPr lang="en-US" sz="8000" b="1" cap="none" spc="50" dirty="0">
              <a:ln w="11430">
                <a:solidFill>
                  <a:srgbClr val="96643A"/>
                </a:solidFill>
              </a:ln>
              <a:solidFill>
                <a:srgbClr val="D2AB8A"/>
              </a:solidFill>
              <a:effectLst>
                <a:glow rad="101600">
                  <a:srgbClr val="96643A">
                    <a:alpha val="60000"/>
                  </a:srgb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108670"/>
            <a:ext cx="727898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-Turns you into</a:t>
            </a:r>
            <a:br>
              <a:rPr lang="en-US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an</a:t>
            </a:r>
            <a:r>
              <a:rPr lang="en-US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INFORMED </a:t>
            </a:r>
            <a:r>
              <a:rPr lang="en-US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person.</a:t>
            </a:r>
            <a:endParaRPr lang="en-US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4472355"/>
            <a:ext cx="603652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-Turns you into</a:t>
            </a:r>
            <a:b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 </a:t>
            </a:r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GOOD</a:t>
            </a:r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person.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3795</TotalTime>
  <Words>600</Words>
  <Application>Microsoft Office PowerPoint</Application>
  <PresentationFormat>On-screen Show (4:3)</PresentationFormat>
  <Paragraphs>166</Paragraphs>
  <Slides>49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</vt:vector>
  </TitlesOfParts>
  <Company>Divine Revelations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Heaven is so Real</dc:creator>
  <cp:lastModifiedBy>Heaven is so Real</cp:lastModifiedBy>
  <cp:revision>117</cp:revision>
  <dcterms:created xsi:type="dcterms:W3CDTF">2008-09-23T09:01:04Z</dcterms:created>
  <dcterms:modified xsi:type="dcterms:W3CDTF">2008-09-30T09:52:05Z</dcterms:modified>
</cp:coreProperties>
</file>